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483.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notesSlides/notesSlide484.xml" ContentType="application/vnd.openxmlformats-officedocument.presentationml.notesSlide+xml"/>
  <Override PartName="/ppt/tags/tag538.xml" ContentType="application/vnd.openxmlformats-officedocument.presentationml.tags+xml"/>
  <Override PartName="/ppt/notesSlides/notesSlide485.xml" ContentType="application/vnd.openxmlformats-officedocument.presentationml.notesSlide+xml"/>
  <Override PartName="/ppt/tags/tag539.xml" ContentType="application/vnd.openxmlformats-officedocument.presentationml.tags+xml"/>
  <Override PartName="/ppt/notesSlides/notesSlide486.xml" ContentType="application/vnd.openxmlformats-officedocument.presentationml.notesSlide+xml"/>
  <Override PartName="/ppt/tags/tag540.xml" ContentType="application/vnd.openxmlformats-officedocument.presentationml.tags+xml"/>
  <Override PartName="/ppt/notesSlides/notesSlide487.xml" ContentType="application/vnd.openxmlformats-officedocument.presentationml.notesSlide+xml"/>
  <Override PartName="/ppt/tags/tag541.xml" ContentType="application/vnd.openxmlformats-officedocument.presentationml.tags+xml"/>
  <Override PartName="/ppt/notesSlides/notesSlide488.xml" ContentType="application/vnd.openxmlformats-officedocument.presentationml.notesSlide+xml"/>
  <Override PartName="/ppt/tags/tag542.xml" ContentType="application/vnd.openxmlformats-officedocument.presentationml.tags+xml"/>
  <Override PartName="/ppt/notesSlides/notesSlide489.xml" ContentType="application/vnd.openxmlformats-officedocument.presentationml.notesSlide+xml"/>
  <Override PartName="/ppt/tags/tag543.xml" ContentType="application/vnd.openxmlformats-officedocument.presentationml.tags+xml"/>
  <Override PartName="/ppt/notesSlides/notesSlide490.xml" ContentType="application/vnd.openxmlformats-officedocument.presentationml.notesSlide+xml"/>
  <Override PartName="/ppt/tags/tag544.xml" ContentType="application/vnd.openxmlformats-officedocument.presentationml.tags+xml"/>
  <Override PartName="/ppt/notesSlides/notesSlide491.xml" ContentType="application/vnd.openxmlformats-officedocument.presentationml.notesSlide+xml"/>
  <Override PartName="/ppt/tags/tag545.xml" ContentType="application/vnd.openxmlformats-officedocument.presentationml.tags+xml"/>
  <Override PartName="/ppt/notesSlides/notesSlide492.xml" ContentType="application/vnd.openxmlformats-officedocument.presentationml.notesSlide+xml"/>
  <Override PartName="/ppt/tags/tag546.xml" ContentType="application/vnd.openxmlformats-officedocument.presentationml.tags+xml"/>
  <Override PartName="/ppt/notesSlides/notesSlide493.xml" ContentType="application/vnd.openxmlformats-officedocument.presentationml.notesSlide+xml"/>
  <Override PartName="/ppt/tags/tag547.xml" ContentType="application/vnd.openxmlformats-officedocument.presentationml.tags+xml"/>
  <Override PartName="/ppt/notesSlides/notesSlide494.xml" ContentType="application/vnd.openxmlformats-officedocument.presentationml.notesSlide+xml"/>
  <Override PartName="/ppt/tags/tag548.xml" ContentType="application/vnd.openxmlformats-officedocument.presentationml.tags+xml"/>
  <Override PartName="/ppt/notesSlides/notesSlide495.xml" ContentType="application/vnd.openxmlformats-officedocument.presentationml.notesSlide+xml"/>
  <Override PartName="/ppt/tags/tag549.xml" ContentType="application/vnd.openxmlformats-officedocument.presentationml.tags+xml"/>
  <Override PartName="/ppt/notesSlides/notesSlide496.xml" ContentType="application/vnd.openxmlformats-officedocument.presentationml.notesSlide+xml"/>
  <Override PartName="/ppt/tags/tag550.xml" ContentType="application/vnd.openxmlformats-officedocument.presentationml.tags+xml"/>
  <Override PartName="/ppt/notesSlides/notesSlide497.xml" ContentType="application/vnd.openxmlformats-officedocument.presentationml.notesSlide+xml"/>
  <Override PartName="/ppt/tags/tag551.xml" ContentType="application/vnd.openxmlformats-officedocument.presentationml.tags+xml"/>
  <Override PartName="/ppt/notesSlides/notesSlide498.xml" ContentType="application/vnd.openxmlformats-officedocument.presentationml.notesSlide+xml"/>
  <Override PartName="/ppt/tags/tag552.xml" ContentType="application/vnd.openxmlformats-officedocument.presentationml.tags+xml"/>
  <Override PartName="/ppt/notesSlides/notesSlide499.xml" ContentType="application/vnd.openxmlformats-officedocument.presentationml.notesSlide+xml"/>
  <Override PartName="/ppt/tags/tag553.xml" ContentType="application/vnd.openxmlformats-officedocument.presentationml.tags+xml"/>
  <Override PartName="/ppt/notesSlides/notesSlide500.xml" ContentType="application/vnd.openxmlformats-officedocument.presentationml.notesSlide+xml"/>
  <Override PartName="/ppt/tags/tag554.xml" ContentType="application/vnd.openxmlformats-officedocument.presentationml.tags+xml"/>
  <Override PartName="/ppt/notesSlides/notesSlide501.xml" ContentType="application/vnd.openxmlformats-officedocument.presentationml.notesSlide+xml"/>
  <Override PartName="/ppt/tags/tag555.xml" ContentType="application/vnd.openxmlformats-officedocument.presentationml.tags+xml"/>
  <Override PartName="/ppt/notesSlides/notesSlide502.xml" ContentType="application/vnd.openxmlformats-officedocument.presentationml.notesSlide+xml"/>
  <Override PartName="/ppt/tags/tag556.xml" ContentType="application/vnd.openxmlformats-officedocument.presentationml.tags+xml"/>
  <Override PartName="/ppt/notesSlides/notesSlide503.xml" ContentType="application/vnd.openxmlformats-officedocument.presentationml.notesSlide+xml"/>
  <Override PartName="/ppt/tags/tag557.xml" ContentType="application/vnd.openxmlformats-officedocument.presentationml.tags+xml"/>
  <Override PartName="/ppt/notesSlides/notesSlide504.xml" ContentType="application/vnd.openxmlformats-officedocument.presentationml.notesSlide+xml"/>
  <Override PartName="/ppt/tags/tag558.xml" ContentType="application/vnd.openxmlformats-officedocument.presentationml.tags+xml"/>
  <Override PartName="/ppt/notesSlides/notesSlide505.xml" ContentType="application/vnd.openxmlformats-officedocument.presentationml.notesSlide+xml"/>
  <Override PartName="/ppt/tags/tag559.xml" ContentType="application/vnd.openxmlformats-officedocument.presentationml.tags+xml"/>
  <Override PartName="/ppt/notesSlides/notesSlide506.xml" ContentType="application/vnd.openxmlformats-officedocument.presentationml.notesSlide+xml"/>
  <Override PartName="/ppt/tags/tag560.xml" ContentType="application/vnd.openxmlformats-officedocument.presentationml.tags+xml"/>
  <Override PartName="/ppt/notesSlides/notesSlide507.xml" ContentType="application/vnd.openxmlformats-officedocument.presentationml.notesSlide+xml"/>
  <Override PartName="/ppt/tags/tag561.xml" ContentType="application/vnd.openxmlformats-officedocument.presentationml.tags+xml"/>
  <Override PartName="/ppt/notesSlides/notesSlide508.xml" ContentType="application/vnd.openxmlformats-officedocument.presentationml.notesSlide+xml"/>
  <Override PartName="/ppt/tags/tag562.xml" ContentType="application/vnd.openxmlformats-officedocument.presentationml.tags+xml"/>
  <Override PartName="/ppt/notesSlides/notesSlide509.xml" ContentType="application/vnd.openxmlformats-officedocument.presentationml.notesSlide+xml"/>
  <Override PartName="/ppt/tags/tag563.xml" ContentType="application/vnd.openxmlformats-officedocument.presentationml.tags+xml"/>
  <Override PartName="/ppt/notesSlides/notesSlide510.xml" ContentType="application/vnd.openxmlformats-officedocument.presentationml.notesSlide+xml"/>
  <Override PartName="/ppt/tags/tag564.xml" ContentType="application/vnd.openxmlformats-officedocument.presentationml.tags+xml"/>
  <Override PartName="/ppt/notesSlides/notesSlide511.xml" ContentType="application/vnd.openxmlformats-officedocument.presentationml.notesSlide+xml"/>
  <Override PartName="/ppt/tags/tag565.xml" ContentType="application/vnd.openxmlformats-officedocument.presentationml.tags+xml"/>
  <Override PartName="/ppt/notesSlides/notesSlide512.xml" ContentType="application/vnd.openxmlformats-officedocument.presentationml.notesSlide+xml"/>
  <Override PartName="/ppt/tags/tag566.xml" ContentType="application/vnd.openxmlformats-officedocument.presentationml.tags+xml"/>
  <Override PartName="/ppt/notesSlides/notesSlide513.xml" ContentType="application/vnd.openxmlformats-officedocument.presentationml.notesSlide+xml"/>
  <Override PartName="/ppt/tags/tag567.xml" ContentType="application/vnd.openxmlformats-officedocument.presentationml.tags+xml"/>
  <Override PartName="/ppt/notesSlides/notesSlide514.xml" ContentType="application/vnd.openxmlformats-officedocument.presentationml.notesSlide+xml"/>
  <Override PartName="/ppt/tags/tag568.xml" ContentType="application/vnd.openxmlformats-officedocument.presentationml.tags+xml"/>
  <Override PartName="/ppt/notesSlides/notesSlide515.xml" ContentType="application/vnd.openxmlformats-officedocument.presentationml.notesSlide+xml"/>
  <Override PartName="/ppt/tags/tag569.xml" ContentType="application/vnd.openxmlformats-officedocument.presentationml.tags+xml"/>
  <Override PartName="/ppt/notesSlides/notesSlide516.xml" ContentType="application/vnd.openxmlformats-officedocument.presentationml.notesSlide+xml"/>
  <Override PartName="/ppt/tags/tag570.xml" ContentType="application/vnd.openxmlformats-officedocument.presentationml.tags+xml"/>
  <Override PartName="/ppt/notesSlides/notesSlide517.xml" ContentType="application/vnd.openxmlformats-officedocument.presentationml.notesSlide+xml"/>
  <Override PartName="/ppt/tags/tag571.xml" ContentType="application/vnd.openxmlformats-officedocument.presentationml.tags+xml"/>
  <Override PartName="/ppt/notesSlides/notesSlide518.xml" ContentType="application/vnd.openxmlformats-officedocument.presentationml.notesSlide+xml"/>
  <Override PartName="/ppt/tags/tag572.xml" ContentType="application/vnd.openxmlformats-officedocument.presentationml.tags+xml"/>
  <Override PartName="/ppt/notesSlides/notesSlide519.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notesSlides/notesSlide520.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notesSlides/notesSlide521.xml" ContentType="application/vnd.openxmlformats-officedocument.presentationml.notesSlide+xml"/>
  <Override PartName="/ppt/tags/tag577.xml" ContentType="application/vnd.openxmlformats-officedocument.presentationml.tags+xml"/>
  <Override PartName="/ppt/notesSlides/notesSlide522.xml" ContentType="application/vnd.openxmlformats-officedocument.presentationml.notesSlide+xml"/>
  <Override PartName="/ppt/tags/tag578.xml" ContentType="application/vnd.openxmlformats-officedocument.presentationml.tags+xml"/>
  <Override PartName="/ppt/notesSlides/notesSlide523.xml" ContentType="application/vnd.openxmlformats-officedocument.presentationml.notesSlide+xml"/>
  <Override PartName="/ppt/tags/tag579.xml" ContentType="application/vnd.openxmlformats-officedocument.presentationml.tags+xml"/>
  <Override PartName="/ppt/notesSlides/notesSlide524.xml" ContentType="application/vnd.openxmlformats-officedocument.presentationml.notesSlide+xml"/>
  <Override PartName="/ppt/tags/tag580.xml" ContentType="application/vnd.openxmlformats-officedocument.presentationml.tags+xml"/>
  <Override PartName="/ppt/notesSlides/notesSlide525.xml" ContentType="application/vnd.openxmlformats-officedocument.presentationml.notesSlide+xml"/>
  <Override PartName="/ppt/tags/tag581.xml" ContentType="application/vnd.openxmlformats-officedocument.presentationml.tags+xml"/>
  <Override PartName="/ppt/notesSlides/notesSlide526.xml" ContentType="application/vnd.openxmlformats-officedocument.presentationml.notesSlide+xml"/>
  <Override PartName="/ppt/tags/tag582.xml" ContentType="application/vnd.openxmlformats-officedocument.presentationml.tags+xml"/>
  <Override PartName="/ppt/notesSlides/notesSlide527.xml" ContentType="application/vnd.openxmlformats-officedocument.presentationml.notesSlide+xml"/>
  <Override PartName="/ppt/tags/tag583.xml" ContentType="application/vnd.openxmlformats-officedocument.presentationml.tags+xml"/>
  <Override PartName="/ppt/notesSlides/notesSlide528.xml" ContentType="application/vnd.openxmlformats-officedocument.presentationml.notesSlide+xml"/>
  <Override PartName="/ppt/tags/tag584.xml" ContentType="application/vnd.openxmlformats-officedocument.presentationml.tags+xml"/>
  <Override PartName="/ppt/notesSlides/notesSlide529.xml" ContentType="application/vnd.openxmlformats-officedocument.presentationml.notesSlide+xml"/>
  <Override PartName="/ppt/tags/tag585.xml" ContentType="application/vnd.openxmlformats-officedocument.presentationml.tags+xml"/>
  <Override PartName="/ppt/notesSlides/notesSlide530.xml" ContentType="application/vnd.openxmlformats-officedocument.presentationml.notesSlide+xml"/>
  <Override PartName="/ppt/tags/tag586.xml" ContentType="application/vnd.openxmlformats-officedocument.presentationml.tags+xml"/>
  <Override PartName="/ppt/notesSlides/notesSlide531.xml" ContentType="application/vnd.openxmlformats-officedocument.presentationml.notesSlide+xml"/>
  <Override PartName="/ppt/tags/tag587.xml" ContentType="application/vnd.openxmlformats-officedocument.presentationml.tags+xml"/>
  <Override PartName="/ppt/notesSlides/notesSlide532.xml" ContentType="application/vnd.openxmlformats-officedocument.presentationml.notesSlide+xml"/>
  <Override PartName="/ppt/tags/tag588.xml" ContentType="application/vnd.openxmlformats-officedocument.presentationml.tags+xml"/>
  <Override PartName="/ppt/notesSlides/notesSlide533.xml" ContentType="application/vnd.openxmlformats-officedocument.presentationml.notesSlide+xml"/>
  <Override PartName="/ppt/tags/tag589.xml" ContentType="application/vnd.openxmlformats-officedocument.presentationml.tags+xml"/>
  <Override PartName="/ppt/notesSlides/notesSlide534.xml" ContentType="application/vnd.openxmlformats-officedocument.presentationml.notesSlide+xml"/>
  <Override PartName="/ppt/tags/tag590.xml" ContentType="application/vnd.openxmlformats-officedocument.presentationml.tags+xml"/>
  <Override PartName="/ppt/notesSlides/notesSlide535.xml" ContentType="application/vnd.openxmlformats-officedocument.presentationml.notesSlide+xml"/>
  <Override PartName="/ppt/tags/tag591.xml" ContentType="application/vnd.openxmlformats-officedocument.presentationml.tags+xml"/>
  <Override PartName="/ppt/notesSlides/notesSlide536.xml" ContentType="application/vnd.openxmlformats-officedocument.presentationml.notesSlide+xml"/>
  <Override PartName="/ppt/tags/tag592.xml" ContentType="application/vnd.openxmlformats-officedocument.presentationml.tags+xml"/>
  <Override PartName="/ppt/notesSlides/notesSlide537.xml" ContentType="application/vnd.openxmlformats-officedocument.presentationml.notesSlide+xml"/>
  <Override PartName="/ppt/tags/tag593.xml" ContentType="application/vnd.openxmlformats-officedocument.presentationml.tags+xml"/>
  <Override PartName="/ppt/notesSlides/notesSlide538.xml" ContentType="application/vnd.openxmlformats-officedocument.presentationml.notesSlide+xml"/>
  <Override PartName="/ppt/tags/tag594.xml" ContentType="application/vnd.openxmlformats-officedocument.presentationml.tags+xml"/>
  <Override PartName="/ppt/notesSlides/notesSlide539.xml" ContentType="application/vnd.openxmlformats-officedocument.presentationml.notesSlide+xml"/>
  <Override PartName="/ppt/tags/tag595.xml" ContentType="application/vnd.openxmlformats-officedocument.presentationml.tags+xml"/>
  <Override PartName="/ppt/notesSlides/notesSlide540.xml" ContentType="application/vnd.openxmlformats-officedocument.presentationml.notesSlide+xml"/>
  <Override PartName="/ppt/tags/tag596.xml" ContentType="application/vnd.openxmlformats-officedocument.presentationml.tags+xml"/>
  <Override PartName="/ppt/notesSlides/notesSlide541.xml" ContentType="application/vnd.openxmlformats-officedocument.presentationml.notesSlide+xml"/>
  <Override PartName="/ppt/tags/tag597.xml" ContentType="application/vnd.openxmlformats-officedocument.presentationml.tags+xml"/>
  <Override PartName="/ppt/notesSlides/notesSlide542.xml" ContentType="application/vnd.openxmlformats-officedocument.presentationml.notesSlide+xml"/>
  <Override PartName="/ppt/tags/tag598.xml" ContentType="application/vnd.openxmlformats-officedocument.presentationml.tags+xml"/>
  <Override PartName="/ppt/notesSlides/notesSlide543.xml" ContentType="application/vnd.openxmlformats-officedocument.presentationml.notesSlide+xml"/>
  <Override PartName="/ppt/tags/tag599.xml" ContentType="application/vnd.openxmlformats-officedocument.presentationml.tags+xml"/>
  <Override PartName="/ppt/notesSlides/notesSlide544.xml" ContentType="application/vnd.openxmlformats-officedocument.presentationml.notesSlide+xml"/>
  <Override PartName="/ppt/tags/tag600.xml" ContentType="application/vnd.openxmlformats-officedocument.presentationml.tags+xml"/>
  <Override PartName="/ppt/notesSlides/notesSlide545.xml" ContentType="application/vnd.openxmlformats-officedocument.presentationml.notesSlide+xml"/>
  <Override PartName="/ppt/tags/tag601.xml" ContentType="application/vnd.openxmlformats-officedocument.presentationml.tags+xml"/>
  <Override PartName="/ppt/notesSlides/notesSlide546.xml" ContentType="application/vnd.openxmlformats-officedocument.presentationml.notesSlide+xml"/>
  <Override PartName="/ppt/tags/tag602.xml" ContentType="application/vnd.openxmlformats-officedocument.presentationml.tags+xml"/>
  <Override PartName="/ppt/notesSlides/notesSlide547.xml" ContentType="application/vnd.openxmlformats-officedocument.presentationml.notesSlide+xml"/>
  <Override PartName="/ppt/tags/tag603.xml" ContentType="application/vnd.openxmlformats-officedocument.presentationml.tags+xml"/>
  <Override PartName="/ppt/notesSlides/notesSlide548.xml" ContentType="application/vnd.openxmlformats-officedocument.presentationml.notesSlide+xml"/>
  <Override PartName="/ppt/tags/tag604.xml" ContentType="application/vnd.openxmlformats-officedocument.presentationml.tags+xml"/>
  <Override PartName="/ppt/notesSlides/notesSlide549.xml" ContentType="application/vnd.openxmlformats-officedocument.presentationml.notesSlide+xml"/>
  <Override PartName="/ppt/tags/tag605.xml" ContentType="application/vnd.openxmlformats-officedocument.presentationml.tags+xml"/>
  <Override PartName="/ppt/notesSlides/notesSlide550.xml" ContentType="application/vnd.openxmlformats-officedocument.presentationml.notesSlide+xml"/>
  <Override PartName="/ppt/tags/tag606.xml" ContentType="application/vnd.openxmlformats-officedocument.presentationml.tags+xml"/>
  <Override PartName="/ppt/notesSlides/notesSlide551.xml" ContentType="application/vnd.openxmlformats-officedocument.presentationml.notesSlide+xml"/>
  <Override PartName="/ppt/tags/tag607.xml" ContentType="application/vnd.openxmlformats-officedocument.presentationml.tags+xml"/>
  <Override PartName="/ppt/notesSlides/notesSlide552.xml" ContentType="application/vnd.openxmlformats-officedocument.presentationml.notesSlide+xml"/>
  <Override PartName="/ppt/tags/tag608.xml" ContentType="application/vnd.openxmlformats-officedocument.presentationml.tags+xml"/>
  <Override PartName="/ppt/notesSlides/notesSlide553.xml" ContentType="application/vnd.openxmlformats-officedocument.presentationml.notesSlide+xml"/>
  <Override PartName="/ppt/tags/tag609.xml" ContentType="application/vnd.openxmlformats-officedocument.presentationml.tags+xml"/>
  <Override PartName="/ppt/notesSlides/notesSlide554.xml" ContentType="application/vnd.openxmlformats-officedocument.presentationml.notesSlide+xml"/>
  <Override PartName="/ppt/tags/tag610.xml" ContentType="application/vnd.openxmlformats-officedocument.presentationml.tags+xml"/>
  <Override PartName="/ppt/notesSlides/notesSlide555.xml" ContentType="application/vnd.openxmlformats-officedocument.presentationml.notesSlide+xml"/>
  <Override PartName="/ppt/tags/tag611.xml" ContentType="application/vnd.openxmlformats-officedocument.presentationml.tags+xml"/>
  <Override PartName="/ppt/notesSlides/notesSlide556.xml" ContentType="application/vnd.openxmlformats-officedocument.presentationml.notesSlide+xml"/>
  <Override PartName="/ppt/tags/tag612.xml" ContentType="application/vnd.openxmlformats-officedocument.presentationml.tags+xml"/>
  <Override PartName="/ppt/notesSlides/notesSlide557.xml" ContentType="application/vnd.openxmlformats-officedocument.presentationml.notesSlide+xml"/>
  <Override PartName="/ppt/tags/tag613.xml" ContentType="application/vnd.openxmlformats-officedocument.presentationml.tags+xml"/>
  <Override PartName="/ppt/notesSlides/notesSlide558.xml" ContentType="application/vnd.openxmlformats-officedocument.presentationml.notesSlide+xml"/>
  <Override PartName="/ppt/tags/tag614.xml" ContentType="application/vnd.openxmlformats-officedocument.presentationml.tags+xml"/>
  <Override PartName="/ppt/notesSlides/notesSlide559.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560.xml" ContentType="application/vnd.openxmlformats-officedocument.presentationml.notesSlide+xml"/>
  <Override PartName="/ppt/tags/tag617.xml" ContentType="application/vnd.openxmlformats-officedocument.presentationml.tags+xml"/>
  <Override PartName="/ppt/notesSlides/notesSlide561.xml" ContentType="application/vnd.openxmlformats-officedocument.presentationml.notesSlide+xml"/>
  <Override PartName="/ppt/tags/tag618.xml" ContentType="application/vnd.openxmlformats-officedocument.presentationml.tags+xml"/>
  <Override PartName="/ppt/notesSlides/notesSlide562.xml" ContentType="application/vnd.openxmlformats-officedocument.presentationml.notesSlide+xml"/>
  <Override PartName="/ppt/tags/tag619.xml" ContentType="application/vnd.openxmlformats-officedocument.presentationml.tags+xml"/>
  <Override PartName="/ppt/notesSlides/notesSlide563.xml" ContentType="application/vnd.openxmlformats-officedocument.presentationml.notesSlide+xml"/>
  <Override PartName="/ppt/tags/tag620.xml" ContentType="application/vnd.openxmlformats-officedocument.presentationml.tags+xml"/>
  <Override PartName="/ppt/notesSlides/notesSlide564.xml" ContentType="application/vnd.openxmlformats-officedocument.presentationml.notesSlide+xml"/>
  <Override PartName="/ppt/tags/tag621.xml" ContentType="application/vnd.openxmlformats-officedocument.presentationml.tags+xml"/>
  <Override PartName="/ppt/notesSlides/notesSlide565.xml" ContentType="application/vnd.openxmlformats-officedocument.presentationml.notesSlide+xml"/>
  <Override PartName="/ppt/tags/tag622.xml" ContentType="application/vnd.openxmlformats-officedocument.presentationml.tags+xml"/>
  <Override PartName="/ppt/notesSlides/notesSlide566.xml" ContentType="application/vnd.openxmlformats-officedocument.presentationml.notesSlide+xml"/>
  <Override PartName="/ppt/tags/tag623.xml" ContentType="application/vnd.openxmlformats-officedocument.presentationml.tags+xml"/>
  <Override PartName="/ppt/notesSlides/notesSlide567.xml" ContentType="application/vnd.openxmlformats-officedocument.presentationml.notesSlide+xml"/>
  <Override PartName="/ppt/tags/tag624.xml" ContentType="application/vnd.openxmlformats-officedocument.presentationml.tags+xml"/>
  <Override PartName="/ppt/notesSlides/notesSlide568.xml" ContentType="application/vnd.openxmlformats-officedocument.presentationml.notesSlide+xml"/>
  <Override PartName="/ppt/tags/tag625.xml" ContentType="application/vnd.openxmlformats-officedocument.presentationml.tags+xml"/>
  <Override PartName="/ppt/notesSlides/notesSlide569.xml" ContentType="application/vnd.openxmlformats-officedocument.presentationml.notesSlide+xml"/>
  <Override PartName="/ppt/tags/tag626.xml" ContentType="application/vnd.openxmlformats-officedocument.presentationml.tags+xml"/>
  <Override PartName="/ppt/notesSlides/notesSlide570.xml" ContentType="application/vnd.openxmlformats-officedocument.presentationml.notesSlide+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573.xml" ContentType="application/vnd.openxmlformats-officedocument.presentationml.notesSlide+xml"/>
  <Override PartName="/ppt/tags/tag632.xml" ContentType="application/vnd.openxmlformats-officedocument.presentationml.tags+xml"/>
  <Override PartName="/ppt/notesSlides/notesSlide574.xml" ContentType="application/vnd.openxmlformats-officedocument.presentationml.notesSlide+xml"/>
  <Override PartName="/ppt/tags/tag633.xml" ContentType="application/vnd.openxmlformats-officedocument.presentationml.tags+xml"/>
  <Override PartName="/ppt/notesSlides/notesSlide575.xml" ContentType="application/vnd.openxmlformats-officedocument.presentationml.notesSlide+xml"/>
  <Override PartName="/ppt/tags/tag634.xml" ContentType="application/vnd.openxmlformats-officedocument.presentationml.tags+xml"/>
  <Override PartName="/ppt/notesSlides/notesSlide576.xml" ContentType="application/vnd.openxmlformats-officedocument.presentationml.notesSlide+xml"/>
  <Override PartName="/ppt/tags/tag635.xml" ContentType="application/vnd.openxmlformats-officedocument.presentationml.tags+xml"/>
  <Override PartName="/ppt/notesSlides/notesSlide577.xml" ContentType="application/vnd.openxmlformats-officedocument.presentationml.notesSlide+xml"/>
  <Override PartName="/ppt/tags/tag636.xml" ContentType="application/vnd.openxmlformats-officedocument.presentationml.tags+xml"/>
  <Override PartName="/ppt/notesSlides/notesSlide578.xml" ContentType="application/vnd.openxmlformats-officedocument.presentationml.notesSlide+xml"/>
  <Override PartName="/ppt/tags/tag637.xml" ContentType="application/vnd.openxmlformats-officedocument.presentationml.tags+xml"/>
  <Override PartName="/ppt/notesSlides/notesSlide579.xml" ContentType="application/vnd.openxmlformats-officedocument.presentationml.notesSlide+xml"/>
  <Override PartName="/ppt/tags/tag638.xml" ContentType="application/vnd.openxmlformats-officedocument.presentationml.tags+xml"/>
  <Override PartName="/ppt/notesSlides/notesSlide580.xml" ContentType="application/vnd.openxmlformats-officedocument.presentationml.notesSlide+xml"/>
  <Override PartName="/ppt/tags/tag639.xml" ContentType="application/vnd.openxmlformats-officedocument.presentationml.tags+xml"/>
  <Override PartName="/ppt/notesSlides/notesSlide581.xml" ContentType="application/vnd.openxmlformats-officedocument.presentationml.notesSlide+xml"/>
  <Override PartName="/ppt/tags/tag640.xml" ContentType="application/vnd.openxmlformats-officedocument.presentationml.tags+xml"/>
  <Override PartName="/ppt/notesSlides/notesSlide582.xml" ContentType="application/vnd.openxmlformats-officedocument.presentationml.notesSlide+xml"/>
  <Override PartName="/ppt/tags/tag641.xml" ContentType="application/vnd.openxmlformats-officedocument.presentationml.tags+xml"/>
  <Override PartName="/ppt/notesSlides/notesSlide583.xml" ContentType="application/vnd.openxmlformats-officedocument.presentationml.notesSlide+xml"/>
  <Override PartName="/ppt/tags/tag642.xml" ContentType="application/vnd.openxmlformats-officedocument.presentationml.tags+xml"/>
  <Override PartName="/ppt/notesSlides/notesSlide584.xml" ContentType="application/vnd.openxmlformats-officedocument.presentationml.notesSlide+xml"/>
  <Override PartName="/ppt/tags/tag643.xml" ContentType="application/vnd.openxmlformats-officedocument.presentationml.tags+xml"/>
  <Override PartName="/ppt/notesSlides/notesSlide585.xml" ContentType="application/vnd.openxmlformats-officedocument.presentationml.notesSlide+xml"/>
  <Override PartName="/ppt/tags/tag644.xml" ContentType="application/vnd.openxmlformats-officedocument.presentationml.tags+xml"/>
  <Override PartName="/ppt/notesSlides/notesSlide586.xml" ContentType="application/vnd.openxmlformats-officedocument.presentationml.notesSlide+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notesSlides/notesSlide588.xml" ContentType="application/vnd.openxmlformats-officedocument.presentationml.notesSlide+xml"/>
  <Override PartName="/ppt/tags/tag647.xml" ContentType="application/vnd.openxmlformats-officedocument.presentationml.tags+xml"/>
  <Override PartName="/ppt/notesSlides/notesSlide589.xml" ContentType="application/vnd.openxmlformats-officedocument.presentationml.notesSlide+xml"/>
  <Override PartName="/ppt/tags/tag648.xml" ContentType="application/vnd.openxmlformats-officedocument.presentationml.tags+xml"/>
  <Override PartName="/ppt/notesSlides/notesSlide590.xml" ContentType="application/vnd.openxmlformats-officedocument.presentationml.notesSlide+xml"/>
  <Override PartName="/ppt/tags/tag649.xml" ContentType="application/vnd.openxmlformats-officedocument.presentationml.tags+xml"/>
  <Override PartName="/ppt/notesSlides/notesSlide591.xml" ContentType="application/vnd.openxmlformats-officedocument.presentationml.notesSlide+xml"/>
  <Override PartName="/ppt/tags/tag650.xml" ContentType="application/vnd.openxmlformats-officedocument.presentationml.tags+xml"/>
  <Override PartName="/ppt/notesSlides/notesSlide592.xml" ContentType="application/vnd.openxmlformats-officedocument.presentationml.notesSlide+xml"/>
  <Override PartName="/ppt/tags/tag651.xml" ContentType="application/vnd.openxmlformats-officedocument.presentationml.tags+xml"/>
  <Override PartName="/ppt/notesSlides/notesSlide593.xml" ContentType="application/vnd.openxmlformats-officedocument.presentationml.notesSlide+xml"/>
  <Override PartName="/ppt/tags/tag652.xml" ContentType="application/vnd.openxmlformats-officedocument.presentationml.tags+xml"/>
  <Override PartName="/ppt/notesSlides/notesSlide594.xml" ContentType="application/vnd.openxmlformats-officedocument.presentationml.notesSlide+xml"/>
  <Override PartName="/ppt/tags/tag653.xml" ContentType="application/vnd.openxmlformats-officedocument.presentationml.tags+xml"/>
  <Override PartName="/ppt/notesSlides/notesSlide595.xml" ContentType="application/vnd.openxmlformats-officedocument.presentationml.notesSlide+xml"/>
  <Override PartName="/ppt/tags/tag654.xml" ContentType="application/vnd.openxmlformats-officedocument.presentationml.tags+xml"/>
  <Override PartName="/ppt/notesSlides/notesSlide596.xml" ContentType="application/vnd.openxmlformats-officedocument.presentationml.notesSlide+xml"/>
  <Override PartName="/ppt/tags/tag655.xml" ContentType="application/vnd.openxmlformats-officedocument.presentationml.tags+xml"/>
  <Override PartName="/ppt/notesSlides/notesSlide597.xml" ContentType="application/vnd.openxmlformats-officedocument.presentationml.notesSlide+xml"/>
  <Override PartName="/ppt/tags/tag656.xml" ContentType="application/vnd.openxmlformats-officedocument.presentationml.tags+xml"/>
  <Override PartName="/ppt/notesSlides/notesSlide598.xml" ContentType="application/vnd.openxmlformats-officedocument.presentationml.notesSlide+xml"/>
  <Override PartName="/ppt/tags/tag657.xml" ContentType="application/vnd.openxmlformats-officedocument.presentationml.tags+xml"/>
  <Override PartName="/ppt/notesSlides/notesSlide599.xml" ContentType="application/vnd.openxmlformats-officedocument.presentationml.notesSlide+xml"/>
  <Override PartName="/ppt/tags/tag658.xml" ContentType="application/vnd.openxmlformats-officedocument.presentationml.tags+xml"/>
  <Override PartName="/ppt/notesSlides/notesSlide600.xml" ContentType="application/vnd.openxmlformats-officedocument.presentationml.notesSlide+xml"/>
  <Override PartName="/ppt/tags/tag659.xml" ContentType="application/vnd.openxmlformats-officedocument.presentationml.tags+xml"/>
  <Override PartName="/ppt/notesSlides/notesSlide601.xml" ContentType="application/vnd.openxmlformats-officedocument.presentationml.notesSlide+xml"/>
  <Override PartName="/ppt/tags/tag660.xml" ContentType="application/vnd.openxmlformats-officedocument.presentationml.tags+xml"/>
  <Override PartName="/ppt/notesSlides/notesSlide602.xml" ContentType="application/vnd.openxmlformats-officedocument.presentationml.notesSlide+xml"/>
  <Override PartName="/ppt/tags/tag661.xml" ContentType="application/vnd.openxmlformats-officedocument.presentationml.tags+xml"/>
  <Override PartName="/ppt/notesSlides/notesSlide603.xml" ContentType="application/vnd.openxmlformats-officedocument.presentationml.notesSlide+xml"/>
  <Override PartName="/ppt/tags/tag662.xml" ContentType="application/vnd.openxmlformats-officedocument.presentationml.tags+xml"/>
  <Override PartName="/ppt/notesSlides/notesSlide604.xml" ContentType="application/vnd.openxmlformats-officedocument.presentationml.notesSlide+xml"/>
  <Override PartName="/ppt/tags/tag663.xml" ContentType="application/vnd.openxmlformats-officedocument.presentationml.tags+xml"/>
  <Override PartName="/ppt/notesSlides/notesSlide605.xml" ContentType="application/vnd.openxmlformats-officedocument.presentationml.notesSlide+xml"/>
  <Override PartName="/ppt/tags/tag664.xml" ContentType="application/vnd.openxmlformats-officedocument.presentationml.tags+xml"/>
  <Override PartName="/ppt/notesSlides/notesSlide606.xml" ContentType="application/vnd.openxmlformats-officedocument.presentationml.notesSlide+xml"/>
  <Override PartName="/ppt/tags/tag665.xml" ContentType="application/vnd.openxmlformats-officedocument.presentationml.tags+xml"/>
  <Override PartName="/ppt/notesSlides/notesSlide607.xml" ContentType="application/vnd.openxmlformats-officedocument.presentationml.notesSlide+xml"/>
  <Override PartName="/ppt/tags/tag666.xml" ContentType="application/vnd.openxmlformats-officedocument.presentationml.tags+xml"/>
  <Override PartName="/ppt/notesSlides/notesSlide608.xml" ContentType="application/vnd.openxmlformats-officedocument.presentationml.notesSlide+xml"/>
  <Override PartName="/ppt/tags/tag667.xml" ContentType="application/vnd.openxmlformats-officedocument.presentationml.tags+xml"/>
  <Override PartName="/ppt/notesSlides/notesSlide609.xml" ContentType="application/vnd.openxmlformats-officedocument.presentationml.notesSlide+xml"/>
  <Override PartName="/ppt/tags/tag668.xml" ContentType="application/vnd.openxmlformats-officedocument.presentationml.tags+xml"/>
  <Override PartName="/ppt/notesSlides/notesSlide610.xml" ContentType="application/vnd.openxmlformats-officedocument.presentationml.notesSlide+xml"/>
  <Override PartName="/ppt/tags/tag669.xml" ContentType="application/vnd.openxmlformats-officedocument.presentationml.tags+xml"/>
  <Override PartName="/ppt/notesSlides/notesSlide611.xml" ContentType="application/vnd.openxmlformats-officedocument.presentationml.notesSlide+xml"/>
  <Override PartName="/ppt/tags/tag670.xml" ContentType="application/vnd.openxmlformats-officedocument.presentationml.tags+xml"/>
  <Override PartName="/ppt/notesSlides/notesSlide612.xml" ContentType="application/vnd.openxmlformats-officedocument.presentationml.notesSlide+xml"/>
  <Override PartName="/ppt/tags/tag671.xml" ContentType="application/vnd.openxmlformats-officedocument.presentationml.tags+xml"/>
  <Override PartName="/ppt/notesSlides/notesSlide613.xml" ContentType="application/vnd.openxmlformats-officedocument.presentationml.notesSlide+xml"/>
  <Override PartName="/ppt/tags/tag672.xml" ContentType="application/vnd.openxmlformats-officedocument.presentationml.tags+xml"/>
  <Override PartName="/ppt/notesSlides/notesSlide614.xml" ContentType="application/vnd.openxmlformats-officedocument.presentationml.notesSlide+xml"/>
  <Override PartName="/ppt/tags/tag673.xml" ContentType="application/vnd.openxmlformats-officedocument.presentationml.tags+xml"/>
  <Override PartName="/ppt/notesSlides/notesSlide615.xml" ContentType="application/vnd.openxmlformats-officedocument.presentationml.notesSlide+xml"/>
  <Override PartName="/ppt/tags/tag674.xml" ContentType="application/vnd.openxmlformats-officedocument.presentationml.tags+xml"/>
  <Override PartName="/ppt/notesSlides/notesSlide616.xml" ContentType="application/vnd.openxmlformats-officedocument.presentationml.notesSlide+xml"/>
  <Override PartName="/ppt/tags/tag675.xml" ContentType="application/vnd.openxmlformats-officedocument.presentationml.tags+xml"/>
  <Override PartName="/ppt/notesSlides/notesSlide617.xml" ContentType="application/vnd.openxmlformats-officedocument.presentationml.notesSlide+xml"/>
  <Override PartName="/ppt/tags/tag676.xml" ContentType="application/vnd.openxmlformats-officedocument.presentationml.tags+xml"/>
  <Override PartName="/ppt/notesSlides/notesSlide618.xml" ContentType="application/vnd.openxmlformats-officedocument.presentationml.notesSlide+xml"/>
  <Override PartName="/ppt/tags/tag677.xml" ContentType="application/vnd.openxmlformats-officedocument.presentationml.tags+xml"/>
  <Override PartName="/ppt/tags/tag678.xml" ContentType="application/vnd.openxmlformats-officedocument.presentationml.tags+xml"/>
  <Override PartName="/ppt/notesSlides/notesSlide619.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620.xml" ContentType="application/vnd.openxmlformats-officedocument.presentationml.notesSlide+xml"/>
  <Override PartName="/ppt/tags/tag682.xml" ContentType="application/vnd.openxmlformats-officedocument.presentationml.tags+xml"/>
  <Override PartName="/ppt/notesSlides/notesSlide621.xml" ContentType="application/vnd.openxmlformats-officedocument.presentationml.notesSlide+xml"/>
  <Override PartName="/ppt/tags/tag683.xml" ContentType="application/vnd.openxmlformats-officedocument.presentationml.tags+xml"/>
  <Override PartName="/ppt/notesSlides/notesSlide622.xml" ContentType="application/vnd.openxmlformats-officedocument.presentationml.notesSlide+xml"/>
  <Override PartName="/ppt/tags/tag684.xml" ContentType="application/vnd.openxmlformats-officedocument.presentationml.tags+xml"/>
  <Override PartName="/ppt/notesSlides/notesSlide623.xml" ContentType="application/vnd.openxmlformats-officedocument.presentationml.notesSlide+xml"/>
  <Override PartName="/ppt/tags/tag685.xml" ContentType="application/vnd.openxmlformats-officedocument.presentationml.tags+xml"/>
  <Override PartName="/ppt/notesSlides/notesSlide624.xml" ContentType="application/vnd.openxmlformats-officedocument.presentationml.notesSlide+xml"/>
  <Override PartName="/ppt/tags/tag686.xml" ContentType="application/vnd.openxmlformats-officedocument.presentationml.tags+xml"/>
  <Override PartName="/ppt/notesSlides/notesSlide625.xml" ContentType="application/vnd.openxmlformats-officedocument.presentationml.notesSlide+xml"/>
  <Override PartName="/ppt/tags/tag687.xml" ContentType="application/vnd.openxmlformats-officedocument.presentationml.tags+xml"/>
  <Override PartName="/ppt/notesSlides/notesSlide626.xml" ContentType="application/vnd.openxmlformats-officedocument.presentationml.notesSlide+xml"/>
  <Override PartName="/ppt/tags/tag688.xml" ContentType="application/vnd.openxmlformats-officedocument.presentationml.tags+xml"/>
  <Override PartName="/ppt/notesSlides/notesSlide627.xml" ContentType="application/vnd.openxmlformats-officedocument.presentationml.notesSlide+xml"/>
  <Override PartName="/ppt/tags/tag689.xml" ContentType="application/vnd.openxmlformats-officedocument.presentationml.tags+xml"/>
  <Override PartName="/ppt/notesSlides/notesSlide628.xml" ContentType="application/vnd.openxmlformats-officedocument.presentationml.notesSlide+xml"/>
  <Override PartName="/ppt/tags/tag690.xml" ContentType="application/vnd.openxmlformats-officedocument.presentationml.tags+xml"/>
  <Override PartName="/ppt/notesSlides/notesSlide629.xml" ContentType="application/vnd.openxmlformats-officedocument.presentationml.notesSlide+xml"/>
  <Override PartName="/ppt/tags/tag691.xml" ContentType="application/vnd.openxmlformats-officedocument.presentationml.tags+xml"/>
  <Override PartName="/ppt/notesSlides/notesSlide630.xml" ContentType="application/vnd.openxmlformats-officedocument.presentationml.notesSlide+xml"/>
  <Override PartName="/ppt/tags/tag692.xml" ContentType="application/vnd.openxmlformats-officedocument.presentationml.tags+xml"/>
  <Override PartName="/ppt/notesSlides/notesSlide631.xml" ContentType="application/vnd.openxmlformats-officedocument.presentationml.notesSlide+xml"/>
  <Override PartName="/ppt/tags/tag693.xml" ContentType="application/vnd.openxmlformats-officedocument.presentationml.tags+xml"/>
  <Override PartName="/ppt/notesSlides/notesSlide632.xml" ContentType="application/vnd.openxmlformats-officedocument.presentationml.notesSlide+xml"/>
  <Override PartName="/ppt/tags/tag694.xml" ContentType="application/vnd.openxmlformats-officedocument.presentationml.tags+xml"/>
  <Override PartName="/ppt/notesSlides/notesSlide633.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notesSlides/notesSlide634.xml" ContentType="application/vnd.openxmlformats-officedocument.presentationml.notesSlide+xml"/>
  <Override PartName="/ppt/tags/tag697.xml" ContentType="application/vnd.openxmlformats-officedocument.presentationml.tags+xml"/>
  <Override PartName="/ppt/notesSlides/notesSlide635.xml" ContentType="application/vnd.openxmlformats-officedocument.presentationml.notesSlide+xml"/>
  <Override PartName="/ppt/tags/tag698.xml" ContentType="application/vnd.openxmlformats-officedocument.presentationml.tags+xml"/>
  <Override PartName="/ppt/tags/tag699.xml" ContentType="application/vnd.openxmlformats-officedocument.presentationml.tags+xml"/>
  <Override PartName="/ppt/notesSlides/notesSlide636.xml" ContentType="application/vnd.openxmlformats-officedocument.presentationml.notesSlide+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notesSlides/notesSlide637.xml" ContentType="application/vnd.openxmlformats-officedocument.presentationml.notesSlide+xml"/>
  <Override PartName="/ppt/tags/tag706.xml" ContentType="application/vnd.openxmlformats-officedocument.presentationml.tags+xml"/>
  <Override PartName="/ppt/notesSlides/notesSlide638.xml" ContentType="application/vnd.openxmlformats-officedocument.presentationml.notesSlide+xml"/>
  <Override PartName="/ppt/tags/tag707.xml" ContentType="application/vnd.openxmlformats-officedocument.presentationml.tags+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notesSlides/notesSlide640.xml" ContentType="application/vnd.openxmlformats-officedocument.presentationml.notesSlide+xml"/>
  <Override PartName="/ppt/tags/tag710.xml" ContentType="application/vnd.openxmlformats-officedocument.presentationml.tags+xml"/>
  <Override PartName="/ppt/notesSlides/notesSlide641.xml" ContentType="application/vnd.openxmlformats-officedocument.presentationml.notesSlide+xml"/>
  <Override PartName="/ppt/tags/tag711.xml" ContentType="application/vnd.openxmlformats-officedocument.presentationml.tags+xml"/>
  <Override PartName="/ppt/notesSlides/notesSlide642.xml" ContentType="application/vnd.openxmlformats-officedocument.presentationml.notesSlide+xml"/>
  <Override PartName="/ppt/tags/tag712.xml" ContentType="application/vnd.openxmlformats-officedocument.presentationml.tags+xml"/>
  <Override PartName="/ppt/notesSlides/notesSlide643.xml" ContentType="application/vnd.openxmlformats-officedocument.presentationml.notesSlide+xml"/>
  <Override PartName="/ppt/tags/tag713.xml" ContentType="application/vnd.openxmlformats-officedocument.presentationml.tags+xml"/>
  <Override PartName="/ppt/notesSlides/notesSlide644.xml" ContentType="application/vnd.openxmlformats-officedocument.presentationml.notesSlide+xml"/>
  <Override PartName="/ppt/tags/tag714.xml" ContentType="application/vnd.openxmlformats-officedocument.presentationml.tags+xml"/>
  <Override PartName="/ppt/notesSlides/notesSlide645.xml" ContentType="application/vnd.openxmlformats-officedocument.presentationml.notesSlide+xml"/>
  <Override PartName="/ppt/tags/tag715.xml" ContentType="application/vnd.openxmlformats-officedocument.presentationml.tags+xml"/>
  <Override PartName="/ppt/notesSlides/notesSlide646.xml" ContentType="application/vnd.openxmlformats-officedocument.presentationml.notesSlide+xml"/>
  <Override PartName="/ppt/tags/tag716.xml" ContentType="application/vnd.openxmlformats-officedocument.presentationml.tags+xml"/>
  <Override PartName="/ppt/tags/tag717.xml" ContentType="application/vnd.openxmlformats-officedocument.presentationml.tags+xml"/>
  <Override PartName="/ppt/notesSlides/notesSlide647.xml" ContentType="application/vnd.openxmlformats-officedocument.presentationml.notesSlide+xml"/>
  <Override PartName="/ppt/tags/tag718.xml" ContentType="application/vnd.openxmlformats-officedocument.presentationml.tags+xml"/>
  <Override PartName="/ppt/notesSlides/notesSlide648.xml" ContentType="application/vnd.openxmlformats-officedocument.presentationml.notesSlide+xml"/>
  <Override PartName="/ppt/tags/tag719.xml" ContentType="application/vnd.openxmlformats-officedocument.presentationml.tags+xml"/>
  <Override PartName="/ppt/notesSlides/notesSlide649.xml" ContentType="application/vnd.openxmlformats-officedocument.presentationml.notesSlide+xml"/>
  <Override PartName="/ppt/tags/tag720.xml" ContentType="application/vnd.openxmlformats-officedocument.presentationml.tags+xml"/>
  <Override PartName="/ppt/notesSlides/notesSlide650.xml" ContentType="application/vnd.openxmlformats-officedocument.presentationml.notesSlide+xml"/>
  <Override PartName="/ppt/tags/tag721.xml" ContentType="application/vnd.openxmlformats-officedocument.presentationml.tags+xml"/>
  <Override PartName="/ppt/notesSlides/notesSlide651.xml" ContentType="application/vnd.openxmlformats-officedocument.presentationml.notesSlide+xml"/>
  <Override PartName="/ppt/tags/tag722.xml" ContentType="application/vnd.openxmlformats-officedocument.presentationml.tags+xml"/>
  <Override PartName="/ppt/notesSlides/notesSlide652.xml" ContentType="application/vnd.openxmlformats-officedocument.presentationml.notesSlide+xml"/>
  <Override PartName="/ppt/tags/tag723.xml" ContentType="application/vnd.openxmlformats-officedocument.presentationml.tags+xml"/>
  <Override PartName="/ppt/notesSlides/notesSlide653.xml" ContentType="application/vnd.openxmlformats-officedocument.presentationml.notesSlide+xml"/>
  <Override PartName="/ppt/tags/tag724.xml" ContentType="application/vnd.openxmlformats-officedocument.presentationml.tags+xml"/>
  <Override PartName="/ppt/notesSlides/notesSlide654.xml" ContentType="application/vnd.openxmlformats-officedocument.presentationml.notesSlide+xml"/>
  <Override PartName="/ppt/tags/tag725.xml" ContentType="application/vnd.openxmlformats-officedocument.presentationml.tags+xml"/>
  <Override PartName="/ppt/notesSlides/notesSlide655.xml" ContentType="application/vnd.openxmlformats-officedocument.presentationml.notesSlide+xml"/>
  <Override PartName="/ppt/tags/tag726.xml" ContentType="application/vnd.openxmlformats-officedocument.presentationml.tags+xml"/>
  <Override PartName="/ppt/notesSlides/notesSlide656.xml" ContentType="application/vnd.openxmlformats-officedocument.presentationml.notesSlide+xml"/>
  <Override PartName="/ppt/tags/tag727.xml" ContentType="application/vnd.openxmlformats-officedocument.presentationml.tags+xml"/>
  <Override PartName="/ppt/notesSlides/notesSlide657.xml" ContentType="application/vnd.openxmlformats-officedocument.presentationml.notesSlide+xml"/>
  <Override PartName="/ppt/tags/tag728.xml" ContentType="application/vnd.openxmlformats-officedocument.presentationml.tags+xml"/>
  <Override PartName="/ppt/notesSlides/notesSlide658.xml" ContentType="application/vnd.openxmlformats-officedocument.presentationml.notesSlide+xml"/>
  <Override PartName="/ppt/tags/tag729.xml" ContentType="application/vnd.openxmlformats-officedocument.presentationml.tags+xml"/>
  <Override PartName="/ppt/notesSlides/notesSlide659.xml" ContentType="application/vnd.openxmlformats-officedocument.presentationml.notesSlide+xml"/>
  <Override PartName="/ppt/tags/tag730.xml" ContentType="application/vnd.openxmlformats-officedocument.presentationml.tags+xml"/>
  <Override PartName="/ppt/notesSlides/notesSlide660.xml" ContentType="application/vnd.openxmlformats-officedocument.presentationml.notesSlide+xml"/>
  <Override PartName="/ppt/tags/tag731.xml" ContentType="application/vnd.openxmlformats-officedocument.presentationml.tags+xml"/>
  <Override PartName="/ppt/notesSlides/notesSlide661.xml" ContentType="application/vnd.openxmlformats-officedocument.presentationml.notesSlide+xml"/>
  <Override PartName="/ppt/tags/tag732.xml" ContentType="application/vnd.openxmlformats-officedocument.presentationml.tags+xml"/>
  <Override PartName="/ppt/notesSlides/notesSlide662.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notesSlides/notesSlide663.xml" ContentType="application/vnd.openxmlformats-officedocument.presentationml.notesSlide+xml"/>
  <Override PartName="/ppt/tags/tag735.xml" ContentType="application/vnd.openxmlformats-officedocument.presentationml.tags+xml"/>
  <Override PartName="/ppt/notesSlides/notesSlide664.xml" ContentType="application/vnd.openxmlformats-officedocument.presentationml.notesSlide+xml"/>
  <Override PartName="/ppt/tags/tag736.xml" ContentType="application/vnd.openxmlformats-officedocument.presentationml.tags+xml"/>
  <Override PartName="/ppt/notesSlides/notesSlide665.xml" ContentType="application/vnd.openxmlformats-officedocument.presentationml.notesSlide+xml"/>
  <Override PartName="/ppt/tags/tag737.xml" ContentType="application/vnd.openxmlformats-officedocument.presentationml.tags+xml"/>
  <Override PartName="/ppt/tags/tag738.xml" ContentType="application/vnd.openxmlformats-officedocument.presentationml.tags+xml"/>
  <Override PartName="/ppt/notesSlides/notesSlide666.xml" ContentType="application/vnd.openxmlformats-officedocument.presentationml.notesSlide+xml"/>
  <Override PartName="/ppt/tags/tag739.xml" ContentType="application/vnd.openxmlformats-officedocument.presentationml.tags+xml"/>
  <Override PartName="/ppt/notesSlides/notesSlide667.xml" ContentType="application/vnd.openxmlformats-officedocument.presentationml.notesSlide+xml"/>
  <Override PartName="/ppt/tags/tag740.xml" ContentType="application/vnd.openxmlformats-officedocument.presentationml.tags+xml"/>
  <Override PartName="/ppt/tags/tag741.xml" ContentType="application/vnd.openxmlformats-officedocument.presentationml.tags+xml"/>
  <Override PartName="/ppt/notesSlides/notesSlide668.xml" ContentType="application/vnd.openxmlformats-officedocument.presentationml.notesSlide+xml"/>
  <Override PartName="/ppt/tags/tag742.xml" ContentType="application/vnd.openxmlformats-officedocument.presentationml.tags+xml"/>
  <Override PartName="/ppt/notesSlides/notesSlide669.xml" ContentType="application/vnd.openxmlformats-officedocument.presentationml.notesSlide+xml"/>
  <Override PartName="/ppt/tags/tag743.xml" ContentType="application/vnd.openxmlformats-officedocument.presentationml.tags+xml"/>
  <Override PartName="/ppt/notesSlides/notesSlide670.xml" ContentType="application/vnd.openxmlformats-officedocument.presentationml.notesSlide+xml"/>
  <Override PartName="/ppt/tags/tag744.xml" ContentType="application/vnd.openxmlformats-officedocument.presentationml.tags+xml"/>
  <Override PartName="/ppt/notesSlides/notesSlide671.xml" ContentType="application/vnd.openxmlformats-officedocument.presentationml.notesSlide+xml"/>
  <Override PartName="/ppt/tags/tag745.xml" ContentType="application/vnd.openxmlformats-officedocument.presentationml.tags+xml"/>
  <Override PartName="/ppt/notesSlides/notesSlide672.xml" ContentType="application/vnd.openxmlformats-officedocument.presentationml.notesSlide+xml"/>
  <Override PartName="/ppt/tags/tag746.xml" ContentType="application/vnd.openxmlformats-officedocument.presentationml.tags+xml"/>
  <Override PartName="/ppt/notesSlides/notesSlide673.xml" ContentType="application/vnd.openxmlformats-officedocument.presentationml.notesSlide+xml"/>
  <Override PartName="/ppt/tags/tag747.xml" ContentType="application/vnd.openxmlformats-officedocument.presentationml.tags+xml"/>
  <Override PartName="/ppt/notesSlides/notesSlide674.xml" ContentType="application/vnd.openxmlformats-officedocument.presentationml.notesSlide+xml"/>
  <Override PartName="/ppt/tags/tag748.xml" ContentType="application/vnd.openxmlformats-officedocument.presentationml.tags+xml"/>
  <Override PartName="/ppt/notesSlides/notesSlide675.xml" ContentType="application/vnd.openxmlformats-officedocument.presentationml.notesSlide+xml"/>
  <Override PartName="/ppt/tags/tag749.xml" ContentType="application/vnd.openxmlformats-officedocument.presentationml.tags+xml"/>
  <Override PartName="/ppt/notesSlides/notesSlide676.xml" ContentType="application/vnd.openxmlformats-officedocument.presentationml.notesSlide+xml"/>
  <Override PartName="/ppt/tags/tag750.xml" ContentType="application/vnd.openxmlformats-officedocument.presentationml.tags+xml"/>
  <Override PartName="/ppt/notesSlides/notesSlide677.xml" ContentType="application/vnd.openxmlformats-officedocument.presentationml.notesSlide+xml"/>
  <Override PartName="/ppt/tags/tag751.xml" ContentType="application/vnd.openxmlformats-officedocument.presentationml.tags+xml"/>
  <Override PartName="/ppt/notesSlides/notesSlide678.xml" ContentType="application/vnd.openxmlformats-officedocument.presentationml.notesSlide+xml"/>
  <Override PartName="/ppt/tags/tag752.xml" ContentType="application/vnd.openxmlformats-officedocument.presentationml.tags+xml"/>
  <Override PartName="/ppt/notesSlides/notesSlide679.xml" ContentType="application/vnd.openxmlformats-officedocument.presentationml.notesSlide+xml"/>
  <Override PartName="/ppt/tags/tag753.xml" ContentType="application/vnd.openxmlformats-officedocument.presentationml.tags+xml"/>
  <Override PartName="/ppt/tags/tag754.xml" ContentType="application/vnd.openxmlformats-officedocument.presentationml.tags+xml"/>
  <Override PartName="/ppt/notesSlides/notesSlide680.xml" ContentType="application/vnd.openxmlformats-officedocument.presentationml.notesSlide+xml"/>
  <Override PartName="/ppt/tags/tag755.xml" ContentType="application/vnd.openxmlformats-officedocument.presentationml.tags+xml"/>
  <Override PartName="/ppt/notesSlides/notesSlide681.xml" ContentType="application/vnd.openxmlformats-officedocument.presentationml.notesSlide+xml"/>
  <Override PartName="/ppt/tags/tag756.xml" ContentType="application/vnd.openxmlformats-officedocument.presentationml.tags+xml"/>
  <Override PartName="/ppt/notesSlides/notesSlide682.xml" ContentType="application/vnd.openxmlformats-officedocument.presentationml.notesSlide+xml"/>
  <Override PartName="/ppt/tags/tag757.xml" ContentType="application/vnd.openxmlformats-officedocument.presentationml.tags+xml"/>
  <Override PartName="/ppt/notesSlides/notesSlide683.xml" ContentType="application/vnd.openxmlformats-officedocument.presentationml.notesSlide+xml"/>
  <Override PartName="/ppt/tags/tag758.xml" ContentType="application/vnd.openxmlformats-officedocument.presentationml.tags+xml"/>
  <Override PartName="/ppt/notesSlides/notesSlide684.xml" ContentType="application/vnd.openxmlformats-officedocument.presentationml.notesSlide+xml"/>
  <Override PartName="/ppt/tags/tag759.xml" ContentType="application/vnd.openxmlformats-officedocument.presentationml.tags+xml"/>
  <Override PartName="/ppt/notesSlides/notesSlide685.xml" ContentType="application/vnd.openxmlformats-officedocument.presentationml.notesSlide+xml"/>
  <Override PartName="/ppt/tags/tag760.xml" ContentType="application/vnd.openxmlformats-officedocument.presentationml.tags+xml"/>
  <Override PartName="/ppt/notesSlides/notesSlide686.xml" ContentType="application/vnd.openxmlformats-officedocument.presentationml.notesSlide+xml"/>
  <Override PartName="/ppt/tags/tag761.xml" ContentType="application/vnd.openxmlformats-officedocument.presentationml.tags+xml"/>
  <Override PartName="/ppt/notesSlides/notesSlide687.xml" ContentType="application/vnd.openxmlformats-officedocument.presentationml.notesSlide+xml"/>
  <Override PartName="/ppt/tags/tag762.xml" ContentType="application/vnd.openxmlformats-officedocument.presentationml.tags+xml"/>
  <Override PartName="/ppt/notesSlides/notesSlide688.xml" ContentType="application/vnd.openxmlformats-officedocument.presentationml.notesSlide+xml"/>
  <Override PartName="/ppt/tags/tag763.xml" ContentType="application/vnd.openxmlformats-officedocument.presentationml.tags+xml"/>
  <Override PartName="/ppt/tags/tag764.xml" ContentType="application/vnd.openxmlformats-officedocument.presentationml.tags+xml"/>
  <Override PartName="/ppt/notesSlides/notesSlide689.xml" ContentType="application/vnd.openxmlformats-officedocument.presentationml.notesSlide+xml"/>
  <Override PartName="/ppt/tags/tag765.xml" ContentType="application/vnd.openxmlformats-officedocument.presentationml.tags+xml"/>
  <Override PartName="/ppt/notesSlides/notesSlide690.xml" ContentType="application/vnd.openxmlformats-officedocument.presentationml.notesSlide+xml"/>
  <Override PartName="/ppt/tags/tag766.xml" ContentType="application/vnd.openxmlformats-officedocument.presentationml.tags+xml"/>
  <Override PartName="/ppt/notesSlides/notesSlide691.xml" ContentType="application/vnd.openxmlformats-officedocument.presentationml.notesSlide+xml"/>
  <Override PartName="/ppt/tags/tag767.xml" ContentType="application/vnd.openxmlformats-officedocument.presentationml.tags+xml"/>
  <Override PartName="/ppt/notesSlides/notesSlide692.xml" ContentType="application/vnd.openxmlformats-officedocument.presentationml.notesSlide+xml"/>
  <Override PartName="/ppt/tags/tag768.xml" ContentType="application/vnd.openxmlformats-officedocument.presentationml.tags+xml"/>
  <Override PartName="/ppt/notesSlides/notesSlide693.xml" ContentType="application/vnd.openxmlformats-officedocument.presentationml.notesSlide+xml"/>
  <Override PartName="/ppt/tags/tag769.xml" ContentType="application/vnd.openxmlformats-officedocument.presentationml.tags+xml"/>
  <Override PartName="/ppt/notesSlides/notesSlide694.xml" ContentType="application/vnd.openxmlformats-officedocument.presentationml.notesSlide+xml"/>
  <Override PartName="/ppt/tags/tag770.xml" ContentType="application/vnd.openxmlformats-officedocument.presentationml.tags+xml"/>
  <Override PartName="/ppt/notesSlides/notesSlide695.xml" ContentType="application/vnd.openxmlformats-officedocument.presentationml.notesSlid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696.xml" ContentType="application/vnd.openxmlformats-officedocument.presentationml.notesSlide+xml"/>
  <Override PartName="/ppt/tags/tag774.xml" ContentType="application/vnd.openxmlformats-officedocument.presentationml.tags+xml"/>
  <Override PartName="/ppt/notesSlides/notesSlide697.xml" ContentType="application/vnd.openxmlformats-officedocument.presentationml.notesSlide+xml"/>
  <Override PartName="/ppt/tags/tag775.xml" ContentType="application/vnd.openxmlformats-officedocument.presentationml.tags+xml"/>
  <Override PartName="/ppt/notesSlides/notesSlide698.xml" ContentType="application/vnd.openxmlformats-officedocument.presentationml.notesSlide+xml"/>
  <Override PartName="/ppt/tags/tag776.xml" ContentType="application/vnd.openxmlformats-officedocument.presentationml.tags+xml"/>
  <Override PartName="/ppt/notesSlides/notesSlide699.xml" ContentType="application/vnd.openxmlformats-officedocument.presentationml.notesSlide+xml"/>
  <Override PartName="/ppt/tags/tag777.xml" ContentType="application/vnd.openxmlformats-officedocument.presentationml.tags+xml"/>
  <Override PartName="/ppt/notesSlides/notesSlide700.xml" ContentType="application/vnd.openxmlformats-officedocument.presentationml.notesSlide+xml"/>
  <Override PartName="/ppt/tags/tag778.xml" ContentType="application/vnd.openxmlformats-officedocument.presentationml.tags+xml"/>
  <Override PartName="/ppt/notesSlides/notesSlide701.xml" ContentType="application/vnd.openxmlformats-officedocument.presentationml.notesSlide+xml"/>
  <Override PartName="/ppt/tags/tag779.xml" ContentType="application/vnd.openxmlformats-officedocument.presentationml.tags+xml"/>
  <Override PartName="/ppt/notesSlides/notesSlide702.xml" ContentType="application/vnd.openxmlformats-officedocument.presentationml.notesSlide+xml"/>
  <Override PartName="/ppt/tags/tag780.xml" ContentType="application/vnd.openxmlformats-officedocument.presentationml.tags+xml"/>
  <Override PartName="/ppt/notesSlides/notesSlide703.xml" ContentType="application/vnd.openxmlformats-officedocument.presentationml.notesSlide+xml"/>
  <Override PartName="/ppt/tags/tag781.xml" ContentType="application/vnd.openxmlformats-officedocument.presentationml.tags+xml"/>
  <Override PartName="/ppt/notesSlides/notesSlide704.xml" ContentType="application/vnd.openxmlformats-officedocument.presentationml.notesSlide+xml"/>
  <Override PartName="/ppt/tags/tag782.xml" ContentType="application/vnd.openxmlformats-officedocument.presentationml.tags+xml"/>
  <Override PartName="/ppt/notesSlides/notesSlide705.xml" ContentType="application/vnd.openxmlformats-officedocument.presentationml.notesSlide+xml"/>
  <Override PartName="/ppt/tags/tag783.xml" ContentType="application/vnd.openxmlformats-officedocument.presentationml.tags+xml"/>
  <Override PartName="/ppt/notesSlides/notesSlide706.xml" ContentType="application/vnd.openxmlformats-officedocument.presentationml.notesSlide+xml"/>
  <Override PartName="/ppt/tags/tag784.xml" ContentType="application/vnd.openxmlformats-officedocument.presentationml.tags+xml"/>
  <Override PartName="/ppt/notesSlides/notesSlide707.xml" ContentType="application/vnd.openxmlformats-officedocument.presentationml.notesSlide+xml"/>
  <Override PartName="/ppt/tags/tag785.xml" ContentType="application/vnd.openxmlformats-officedocument.presentationml.tags+xml"/>
  <Override PartName="/ppt/notesSlides/notesSlide708.xml" ContentType="application/vnd.openxmlformats-officedocument.presentationml.notesSlide+xml"/>
  <Override PartName="/ppt/tags/tag786.xml" ContentType="application/vnd.openxmlformats-officedocument.presentationml.tags+xml"/>
  <Override PartName="/ppt/notesSlides/notesSlide709.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710.xml" ContentType="application/vnd.openxmlformats-officedocument.presentationml.notesSlide+xml"/>
  <Override PartName="/ppt/tags/tag790.xml" ContentType="application/vnd.openxmlformats-officedocument.presentationml.tags+xml"/>
  <Override PartName="/ppt/notesSlides/notesSlide711.xml" ContentType="application/vnd.openxmlformats-officedocument.presentationml.notesSlide+xml"/>
  <Override PartName="/ppt/tags/tag791.xml" ContentType="application/vnd.openxmlformats-officedocument.presentationml.tags+xml"/>
  <Override PartName="/ppt/notesSlides/notesSlide712.xml" ContentType="application/vnd.openxmlformats-officedocument.presentationml.notesSlide+xml"/>
  <Override PartName="/ppt/tags/tag792.xml" ContentType="application/vnd.openxmlformats-officedocument.presentationml.tags+xml"/>
  <Override PartName="/ppt/notesSlides/notesSlide713.xml" ContentType="application/vnd.openxmlformats-officedocument.presentationml.notesSlide+xml"/>
  <Override PartName="/ppt/tags/tag793.xml" ContentType="application/vnd.openxmlformats-officedocument.presentationml.tags+xml"/>
  <Override PartName="/ppt/notesSlides/notesSlide714.xml" ContentType="application/vnd.openxmlformats-officedocument.presentationml.notesSlide+xml"/>
  <Override PartName="/ppt/tags/tag794.xml" ContentType="application/vnd.openxmlformats-officedocument.presentationml.tags+xml"/>
  <Override PartName="/ppt/notesSlides/notesSlide715.xml" ContentType="application/vnd.openxmlformats-officedocument.presentationml.notesSlide+xml"/>
  <Override PartName="/ppt/tags/tag795.xml" ContentType="application/vnd.openxmlformats-officedocument.presentationml.tags+xml"/>
  <Override PartName="/ppt/notesSlides/notesSlide716.xml" ContentType="application/vnd.openxmlformats-officedocument.presentationml.notesSlide+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717.xml" ContentType="application/vnd.openxmlformats-officedocument.presentationml.notesSlide+xml"/>
  <Override PartName="/ppt/tags/tag799.xml" ContentType="application/vnd.openxmlformats-officedocument.presentationml.tags+xml"/>
  <Override PartName="/ppt/notesSlides/notesSlide718.xml" ContentType="application/vnd.openxmlformats-officedocument.presentationml.notesSlide+xml"/>
  <Override PartName="/ppt/tags/tag800.xml" ContentType="application/vnd.openxmlformats-officedocument.presentationml.tags+xml"/>
  <Override PartName="/ppt/notesSlides/notesSlide719.xml" ContentType="application/vnd.openxmlformats-officedocument.presentationml.notesSlide+xml"/>
  <Override PartName="/ppt/tags/tag801.xml" ContentType="application/vnd.openxmlformats-officedocument.presentationml.tags+xml"/>
  <Override PartName="/ppt/notesSlides/notesSlide720.xml" ContentType="application/vnd.openxmlformats-officedocument.presentationml.notesSlide+xml"/>
  <Override PartName="/ppt/tags/tag802.xml" ContentType="application/vnd.openxmlformats-officedocument.presentationml.tags+xml"/>
  <Override PartName="/ppt/notesSlides/notesSlide721.xml" ContentType="application/vnd.openxmlformats-officedocument.presentationml.notesSlide+xml"/>
  <Override PartName="/ppt/tags/tag803.xml" ContentType="application/vnd.openxmlformats-officedocument.presentationml.tags+xml"/>
  <Override PartName="/ppt/notesSlides/notesSlide722.xml" ContentType="application/vnd.openxmlformats-officedocument.presentationml.notesSlide+xml"/>
  <Override PartName="/ppt/tags/tag804.xml" ContentType="application/vnd.openxmlformats-officedocument.presentationml.tags+xml"/>
  <Override PartName="/ppt/tags/tag805.xml" ContentType="application/vnd.openxmlformats-officedocument.presentationml.tags+xml"/>
  <Override PartName="/ppt/notesSlides/notesSlide723.xml" ContentType="application/vnd.openxmlformats-officedocument.presentationml.notesSlide+xml"/>
  <Override PartName="/ppt/tags/tag806.xml" ContentType="application/vnd.openxmlformats-officedocument.presentationml.tags+xml"/>
  <Override PartName="/ppt/notesSlides/notesSlide724.xml" ContentType="application/vnd.openxmlformats-officedocument.presentationml.notesSlide+xml"/>
  <Override PartName="/ppt/tags/tag807.xml" ContentType="application/vnd.openxmlformats-officedocument.presentationml.tags+xml"/>
  <Override PartName="/ppt/notesSlides/notesSlide725.xml" ContentType="application/vnd.openxmlformats-officedocument.presentationml.notesSlide+xml"/>
  <Override PartName="/ppt/tags/tag808.xml" ContentType="application/vnd.openxmlformats-officedocument.presentationml.tags+xml"/>
  <Override PartName="/ppt/notesSlides/notesSlide726.xml" ContentType="application/vnd.openxmlformats-officedocument.presentationml.notesSlide+xml"/>
  <Override PartName="/ppt/tags/tag809.xml" ContentType="application/vnd.openxmlformats-officedocument.presentationml.tags+xml"/>
  <Override PartName="/ppt/notesSlides/notesSlide727.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notesSlides/notesSlide728.xml" ContentType="application/vnd.openxmlformats-officedocument.presentationml.notesSlide+xml"/>
  <Override PartName="/ppt/tags/tag812.xml" ContentType="application/vnd.openxmlformats-officedocument.presentationml.tags+xml"/>
  <Override PartName="/ppt/notesSlides/notesSlide729.xml" ContentType="application/vnd.openxmlformats-officedocument.presentationml.notesSlide+xml"/>
  <Override PartName="/ppt/tags/tag813.xml" ContentType="application/vnd.openxmlformats-officedocument.presentationml.tags+xml"/>
  <Override PartName="/ppt/notesSlides/notesSlide730.xml" ContentType="application/vnd.openxmlformats-officedocument.presentationml.notesSlide+xml"/>
  <Override PartName="/ppt/tags/tag814.xml" ContentType="application/vnd.openxmlformats-officedocument.presentationml.tags+xml"/>
  <Override PartName="/ppt/notesSlides/notesSlide731.xml" ContentType="application/vnd.openxmlformats-officedocument.presentationml.notesSlide+xml"/>
  <Override PartName="/ppt/tags/tag815.xml" ContentType="application/vnd.openxmlformats-officedocument.presentationml.tags+xml"/>
  <Override PartName="/ppt/notesSlides/notesSlide732.xml" ContentType="application/vnd.openxmlformats-officedocument.presentationml.notesSlide+xml"/>
  <Override PartName="/ppt/tags/tag816.xml" ContentType="application/vnd.openxmlformats-officedocument.presentationml.tags+xml"/>
  <Override PartName="/ppt/notesSlides/notesSlide733.xml" ContentType="application/vnd.openxmlformats-officedocument.presentationml.notesSlide+xml"/>
  <Override PartName="/ppt/tags/tag817.xml" ContentType="application/vnd.openxmlformats-officedocument.presentationml.tags+xml"/>
  <Override PartName="/ppt/notesSlides/notesSlide734.xml" ContentType="application/vnd.openxmlformats-officedocument.presentationml.notesSlid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notesSlides/notesSlide735.xml" ContentType="application/vnd.openxmlformats-officedocument.presentationml.notesSlide+xml"/>
  <Override PartName="/ppt/tags/tag821.xml" ContentType="application/vnd.openxmlformats-officedocument.presentationml.tags+xml"/>
  <Override PartName="/ppt/notesSlides/notesSlide736.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notesSlides/notesSlide737.xml" ContentType="application/vnd.openxmlformats-officedocument.presentationml.notesSlide+xml"/>
  <Override PartName="/ppt/tags/tag825.xml" ContentType="application/vnd.openxmlformats-officedocument.presentationml.tags+xml"/>
  <Override PartName="/ppt/notesSlides/notesSlide738.xml" ContentType="application/vnd.openxmlformats-officedocument.presentationml.notesSlide+xml"/>
  <Override PartName="/ppt/tags/tag826.xml" ContentType="application/vnd.openxmlformats-officedocument.presentationml.tags+xml"/>
  <Override PartName="/ppt/notesSlides/notesSlide739.xml" ContentType="application/vnd.openxmlformats-officedocument.presentationml.notesSlide+xml"/>
  <Override PartName="/ppt/tags/tag827.xml" ContentType="application/vnd.openxmlformats-officedocument.presentationml.tags+xml"/>
  <Override PartName="/ppt/notesSlides/notesSlide740.xml" ContentType="application/vnd.openxmlformats-officedocument.presentationml.notesSlide+xml"/>
  <Override PartName="/ppt/tags/tag828.xml" ContentType="application/vnd.openxmlformats-officedocument.presentationml.tags+xml"/>
  <Override PartName="/ppt/notesSlides/notesSlide741.xml" ContentType="application/vnd.openxmlformats-officedocument.presentationml.notesSlide+xml"/>
  <Override PartName="/ppt/tags/tag829.xml" ContentType="application/vnd.openxmlformats-officedocument.presentationml.tags+xml"/>
  <Override PartName="/ppt/notesSlides/notesSlide742.xml" ContentType="application/vnd.openxmlformats-officedocument.presentationml.notesSlide+xml"/>
  <Override PartName="/ppt/tags/tag830.xml" ContentType="application/vnd.openxmlformats-officedocument.presentationml.tags+xml"/>
  <Override PartName="/ppt/notesSlides/notesSlide743.xml" ContentType="application/vnd.openxmlformats-officedocument.presentationml.notesSlide+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notesSlides/notesSlide745.xml" ContentType="application/vnd.openxmlformats-officedocument.presentationml.notesSlid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tags/tag838.xml" ContentType="application/vnd.openxmlformats-officedocument.presentationml.tags+xml"/>
  <Override PartName="/ppt/notesSlides/notesSlide748.xml" ContentType="application/vnd.openxmlformats-officedocument.presentationml.notesSlide+xml"/>
  <Override PartName="/ppt/tags/tag839.xml" ContentType="application/vnd.openxmlformats-officedocument.presentationml.tags+xml"/>
  <Override PartName="/ppt/notesSlides/notesSlide749.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notesSlides/notesSlide750.xml" ContentType="application/vnd.openxmlformats-officedocument.presentationml.notesSlide+xml"/>
  <Override PartName="/ppt/tags/tag842.xml" ContentType="application/vnd.openxmlformats-officedocument.presentationml.tags+xml"/>
  <Override PartName="/ppt/notesSlides/notesSlide751.xml" ContentType="application/vnd.openxmlformats-officedocument.presentationml.notesSlide+xml"/>
  <Override PartName="/ppt/tags/tag843.xml" ContentType="application/vnd.openxmlformats-officedocument.presentationml.tags+xml"/>
  <Override PartName="/ppt/notesSlides/notesSlide752.xml" ContentType="application/vnd.openxmlformats-officedocument.presentationml.notesSlide+xml"/>
  <Override PartName="/ppt/tags/tag844.xml" ContentType="application/vnd.openxmlformats-officedocument.presentationml.tags+xml"/>
  <Override PartName="/ppt/notesSlides/notesSlide753.xml" ContentType="application/vnd.openxmlformats-officedocument.presentationml.notesSlide+xml"/>
  <Override PartName="/ppt/tags/tag845.xml" ContentType="application/vnd.openxmlformats-officedocument.presentationml.tags+xml"/>
  <Override PartName="/ppt/notesSlides/notesSlide754.xml" ContentType="application/vnd.openxmlformats-officedocument.presentationml.notesSlide+xml"/>
  <Override PartName="/ppt/tags/tag846.xml" ContentType="application/vnd.openxmlformats-officedocument.presentationml.tags+xml"/>
  <Override PartName="/ppt/notesSlides/notesSlide755.xml" ContentType="application/vnd.openxmlformats-officedocument.presentationml.notesSlide+xml"/>
  <Override PartName="/ppt/tags/tag847.xml" ContentType="application/vnd.openxmlformats-officedocument.presentationml.tags+xml"/>
  <Override PartName="/ppt/notesSlides/notesSlide756.xml" ContentType="application/vnd.openxmlformats-officedocument.presentationml.notesSlide+xml"/>
  <Override PartName="/ppt/tags/tag848.xml" ContentType="application/vnd.openxmlformats-officedocument.presentationml.tags+xml"/>
  <Override PartName="/ppt/notesSlides/notesSlide757.xml" ContentType="application/vnd.openxmlformats-officedocument.presentationml.notesSlide+xml"/>
  <Override PartName="/ppt/tags/tag849.xml" ContentType="application/vnd.openxmlformats-officedocument.presentationml.tags+xml"/>
  <Override PartName="/ppt/notesSlides/notesSlide758.xml" ContentType="application/vnd.openxmlformats-officedocument.presentationml.notesSlide+xml"/>
  <Override PartName="/ppt/tags/tag850.xml" ContentType="application/vnd.openxmlformats-officedocument.presentationml.tags+xml"/>
  <Override PartName="/ppt/notesSlides/notesSlide759.xml" ContentType="application/vnd.openxmlformats-officedocument.presentationml.notesSlide+xml"/>
  <Override PartName="/ppt/tags/tag851.xml" ContentType="application/vnd.openxmlformats-officedocument.presentationml.tags+xml"/>
  <Override PartName="/ppt/notesSlides/notesSlide760.xml" ContentType="application/vnd.openxmlformats-officedocument.presentationml.notesSlide+xml"/>
  <Override PartName="/ppt/tags/tag852.xml" ContentType="application/vnd.openxmlformats-officedocument.presentationml.tags+xml"/>
  <Override PartName="/ppt/notesSlides/notesSlide761.xml" ContentType="application/vnd.openxmlformats-officedocument.presentationml.notesSlide+xml"/>
  <Override PartName="/ppt/tags/tag853.xml" ContentType="application/vnd.openxmlformats-officedocument.presentationml.tags+xml"/>
  <Override PartName="/ppt/notesSlides/notesSlide762.xml" ContentType="application/vnd.openxmlformats-officedocument.presentationml.notesSlide+xml"/>
  <Override PartName="/ppt/tags/tag854.xml" ContentType="application/vnd.openxmlformats-officedocument.presentationml.tags+xml"/>
  <Override PartName="/ppt/notesSlides/notesSlide763.xml" ContentType="application/vnd.openxmlformats-officedocument.presentationml.notesSlide+xml"/>
  <Override PartName="/ppt/tags/tag855.xml" ContentType="application/vnd.openxmlformats-officedocument.presentationml.tags+xml"/>
  <Override PartName="/ppt/notesSlides/notesSlide764.xml" ContentType="application/vnd.openxmlformats-officedocument.presentationml.notesSlide+xml"/>
  <Override PartName="/ppt/tags/tag856.xml" ContentType="application/vnd.openxmlformats-officedocument.presentationml.tags+xml"/>
  <Override PartName="/ppt/notesSlides/notesSlide765.xml" ContentType="application/vnd.openxmlformats-officedocument.presentationml.notesSlide+xml"/>
  <Override PartName="/ppt/tags/tag857.xml" ContentType="application/vnd.openxmlformats-officedocument.presentationml.tags+xml"/>
  <Override PartName="/ppt/notesSlides/notesSlide766.xml" ContentType="application/vnd.openxmlformats-officedocument.presentationml.notesSlide+xml"/>
  <Override PartName="/ppt/tags/tag858.xml" ContentType="application/vnd.openxmlformats-officedocument.presentationml.tags+xml"/>
  <Override PartName="/ppt/notesSlides/notesSlide767.xml" ContentType="application/vnd.openxmlformats-officedocument.presentationml.notesSlide+xml"/>
  <Override PartName="/ppt/tags/tag859.xml" ContentType="application/vnd.openxmlformats-officedocument.presentationml.tags+xml"/>
  <Override PartName="/ppt/notesSlides/notesSlide768.xml" ContentType="application/vnd.openxmlformats-officedocument.presentationml.notesSlide+xml"/>
  <Override PartName="/ppt/tags/tag860.xml" ContentType="application/vnd.openxmlformats-officedocument.presentationml.tags+xml"/>
  <Override PartName="/ppt/notesSlides/notesSlide769.xml" ContentType="application/vnd.openxmlformats-officedocument.presentationml.notesSlide+xml"/>
  <Override PartName="/ppt/tags/tag861.xml" ContentType="application/vnd.openxmlformats-officedocument.presentationml.tags+xml"/>
  <Override PartName="/ppt/notesSlides/notesSlide770.xml" ContentType="application/vnd.openxmlformats-officedocument.presentationml.notesSlide+xml"/>
  <Override PartName="/ppt/tags/tag862.xml" ContentType="application/vnd.openxmlformats-officedocument.presentationml.tags+xml"/>
  <Override PartName="/ppt/notesSlides/notesSlide771.xml" ContentType="application/vnd.openxmlformats-officedocument.presentationml.notesSlide+xml"/>
  <Override PartName="/ppt/tags/tag863.xml" ContentType="application/vnd.openxmlformats-officedocument.presentationml.tags+xml"/>
  <Override PartName="/ppt/notesSlides/notesSlide772.xml" ContentType="application/vnd.openxmlformats-officedocument.presentationml.notesSlide+xml"/>
  <Override PartName="/ppt/tags/tag864.xml" ContentType="application/vnd.openxmlformats-officedocument.presentationml.tags+xml"/>
  <Override PartName="/ppt/notesSlides/notesSlide773.xml" ContentType="application/vnd.openxmlformats-officedocument.presentationml.notesSlide+xml"/>
  <Override PartName="/ppt/tags/tag865.xml" ContentType="application/vnd.openxmlformats-officedocument.presentationml.tags+xml"/>
  <Override PartName="/ppt/notesSlides/notesSlide774.xml" ContentType="application/vnd.openxmlformats-officedocument.presentationml.notesSlide+xml"/>
  <Override PartName="/ppt/tags/tag866.xml" ContentType="application/vnd.openxmlformats-officedocument.presentationml.tags+xml"/>
  <Override PartName="/ppt/notesSlides/notesSlide775.xml" ContentType="application/vnd.openxmlformats-officedocument.presentationml.notesSlide+xml"/>
  <Override PartName="/ppt/tags/tag867.xml" ContentType="application/vnd.openxmlformats-officedocument.presentationml.tags+xml"/>
  <Override PartName="/ppt/notesSlides/notesSlide776.xml" ContentType="application/vnd.openxmlformats-officedocument.presentationml.notesSlide+xml"/>
  <Override PartName="/ppt/tags/tag868.xml" ContentType="application/vnd.openxmlformats-officedocument.presentationml.tags+xml"/>
  <Override PartName="/ppt/notesSlides/notesSlide777.xml" ContentType="application/vnd.openxmlformats-officedocument.presentationml.notesSlide+xml"/>
  <Override PartName="/ppt/tags/tag869.xml" ContentType="application/vnd.openxmlformats-officedocument.presentationml.tags+xml"/>
  <Override PartName="/ppt/notesSlides/notesSlide778.xml" ContentType="application/vnd.openxmlformats-officedocument.presentationml.notesSlide+xml"/>
  <Override PartName="/ppt/tags/tag870.xml" ContentType="application/vnd.openxmlformats-officedocument.presentationml.tags+xml"/>
  <Override PartName="/ppt/notesSlides/notesSlide779.xml" ContentType="application/vnd.openxmlformats-officedocument.presentationml.notesSlide+xml"/>
  <Override PartName="/ppt/tags/tag871.xml" ContentType="application/vnd.openxmlformats-officedocument.presentationml.tags+xml"/>
  <Override PartName="/ppt/notesSlides/notesSlide780.xml" ContentType="application/vnd.openxmlformats-officedocument.presentationml.notesSlide+xml"/>
  <Override PartName="/ppt/tags/tag872.xml" ContentType="application/vnd.openxmlformats-officedocument.presentationml.tags+xml"/>
  <Override PartName="/ppt/notesSlides/notesSlide781.xml" ContentType="application/vnd.openxmlformats-officedocument.presentationml.notesSlide+xml"/>
  <Override PartName="/ppt/tags/tag873.xml" ContentType="application/vnd.openxmlformats-officedocument.presentationml.tags+xml"/>
  <Override PartName="/ppt/notesSlides/notesSlide782.xml" ContentType="application/vnd.openxmlformats-officedocument.presentationml.notesSlide+xml"/>
  <Override PartName="/ppt/tags/tag874.xml" ContentType="application/vnd.openxmlformats-officedocument.presentationml.tags+xml"/>
  <Override PartName="/ppt/notesSlides/notesSlide783.xml" ContentType="application/vnd.openxmlformats-officedocument.presentationml.notesSlide+xml"/>
  <Override PartName="/ppt/tags/tag875.xml" ContentType="application/vnd.openxmlformats-officedocument.presentationml.tags+xml"/>
  <Override PartName="/ppt/notesSlides/notesSlide784.xml" ContentType="application/vnd.openxmlformats-officedocument.presentationml.notesSlide+xml"/>
  <Override PartName="/ppt/tags/tag876.xml" ContentType="application/vnd.openxmlformats-officedocument.presentationml.tags+xml"/>
  <Override PartName="/ppt/notesSlides/notesSlide785.xml" ContentType="application/vnd.openxmlformats-officedocument.presentationml.notesSlide+xml"/>
  <Override PartName="/ppt/tags/tag877.xml" ContentType="application/vnd.openxmlformats-officedocument.presentationml.tags+xml"/>
  <Override PartName="/ppt/notesSlides/notesSlide786.xml" ContentType="application/vnd.openxmlformats-officedocument.presentationml.notesSlide+xml"/>
  <Override PartName="/ppt/tags/tag878.xml" ContentType="application/vnd.openxmlformats-officedocument.presentationml.tags+xml"/>
  <Override PartName="/ppt/notesSlides/notesSlide787.xml" ContentType="application/vnd.openxmlformats-officedocument.presentationml.notesSlide+xml"/>
  <Override PartName="/ppt/tags/tag879.xml" ContentType="application/vnd.openxmlformats-officedocument.presentationml.tags+xml"/>
  <Override PartName="/ppt/notesSlides/notesSlide788.xml" ContentType="application/vnd.openxmlformats-officedocument.presentationml.notesSlide+xml"/>
  <Override PartName="/ppt/tags/tag880.xml" ContentType="application/vnd.openxmlformats-officedocument.presentationml.tags+xml"/>
  <Override PartName="/ppt/notesSlides/notesSlide789.xml" ContentType="application/vnd.openxmlformats-officedocument.presentationml.notesSlide+xml"/>
  <Override PartName="/ppt/tags/tag881.xml" ContentType="application/vnd.openxmlformats-officedocument.presentationml.tags+xml"/>
  <Override PartName="/ppt/notesSlides/notesSlide790.xml" ContentType="application/vnd.openxmlformats-officedocument.presentationml.notesSlide+xml"/>
  <Override PartName="/ppt/tags/tag882.xml" ContentType="application/vnd.openxmlformats-officedocument.presentationml.tags+xml"/>
  <Override PartName="/ppt/notesSlides/notesSlide791.xml" ContentType="application/vnd.openxmlformats-officedocument.presentationml.notesSlide+xml"/>
  <Override PartName="/ppt/tags/tag883.xml" ContentType="application/vnd.openxmlformats-officedocument.presentationml.tags+xml"/>
  <Override PartName="/ppt/notesSlides/notesSlide792.xml" ContentType="application/vnd.openxmlformats-officedocument.presentationml.notesSlide+xml"/>
  <Override PartName="/ppt/tags/tag884.xml" ContentType="application/vnd.openxmlformats-officedocument.presentationml.tags+xml"/>
  <Override PartName="/ppt/tags/tag885.xml" ContentType="application/vnd.openxmlformats-officedocument.presentationml.tags+xml"/>
  <Override PartName="/ppt/notesSlides/notesSlide793.xml" ContentType="application/vnd.openxmlformats-officedocument.presentationml.notesSl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94.xml" ContentType="application/vnd.openxmlformats-officedocument.presentationml.notesSlide+xml"/>
  <Override PartName="/ppt/tags/tag889.xml" ContentType="application/vnd.openxmlformats-officedocument.presentationml.tags+xml"/>
  <Override PartName="/ppt/notesSlides/notesSlide795.xml" ContentType="application/vnd.openxmlformats-officedocument.presentationml.notesSlide+xml"/>
  <Override PartName="/ppt/tags/tag890.xml" ContentType="application/vnd.openxmlformats-officedocument.presentationml.tags+xml"/>
  <Override PartName="/ppt/notesSlides/notesSlide796.xml" ContentType="application/vnd.openxmlformats-officedocument.presentationml.notesSlide+xml"/>
  <Override PartName="/ppt/tags/tag891.xml" ContentType="application/vnd.openxmlformats-officedocument.presentationml.tags+xml"/>
  <Override PartName="/ppt/notesSlides/notesSlide797.xml" ContentType="application/vnd.openxmlformats-officedocument.presentationml.notesSlide+xml"/>
  <Override PartName="/ppt/tags/tag892.xml" ContentType="application/vnd.openxmlformats-officedocument.presentationml.tags+xml"/>
  <Override PartName="/ppt/notesSlides/notesSlide798.xml" ContentType="application/vnd.openxmlformats-officedocument.presentationml.notesSlide+xml"/>
  <Override PartName="/ppt/tags/tag893.xml" ContentType="application/vnd.openxmlformats-officedocument.presentationml.tags+xml"/>
  <Override PartName="/ppt/notesSlides/notesSlide799.xml" ContentType="application/vnd.openxmlformats-officedocument.presentationml.notesSlide+xml"/>
  <Override PartName="/ppt/tags/tag894.xml" ContentType="application/vnd.openxmlformats-officedocument.presentationml.tags+xml"/>
  <Override PartName="/ppt/notesSlides/notesSlide800.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notesSlides/notesSlide801.xml" ContentType="application/vnd.openxmlformats-officedocument.presentationml.notesSlide+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802.xml" ContentType="application/vnd.openxmlformats-officedocument.presentationml.notesSlide+xml"/>
  <Override PartName="/ppt/tags/tag902.xml" ContentType="application/vnd.openxmlformats-officedocument.presentationml.tags+xml"/>
  <Override PartName="/ppt/notesSlides/notesSlide803.xml" ContentType="application/vnd.openxmlformats-officedocument.presentationml.notesSlide+xml"/>
  <Override PartName="/ppt/tags/tag903.xml" ContentType="application/vnd.openxmlformats-officedocument.presentationml.tags+xml"/>
  <Override PartName="/ppt/notesSlides/notesSlide804.xml" ContentType="application/vnd.openxmlformats-officedocument.presentationml.notesSlide+xml"/>
  <Override PartName="/ppt/tags/tag904.xml" ContentType="application/vnd.openxmlformats-officedocument.presentationml.tags+xml"/>
  <Override PartName="/ppt/notesSlides/notesSlide805.xml" ContentType="application/vnd.openxmlformats-officedocument.presentationml.notesSlide+xml"/>
  <Override PartName="/ppt/tags/tag905.xml" ContentType="application/vnd.openxmlformats-officedocument.presentationml.tags+xml"/>
  <Override PartName="/ppt/notesSlides/notesSlide806.xml" ContentType="application/vnd.openxmlformats-officedocument.presentationml.notesSlide+xml"/>
  <Override PartName="/ppt/tags/tag906.xml" ContentType="application/vnd.openxmlformats-officedocument.presentationml.tags+xml"/>
  <Override PartName="/ppt/notesSlides/notesSlide807.xml" ContentType="application/vnd.openxmlformats-officedocument.presentationml.notesSlide+xml"/>
  <Override PartName="/ppt/tags/tag907.xml" ContentType="application/vnd.openxmlformats-officedocument.presentationml.tags+xml"/>
  <Override PartName="/ppt/notesSlides/notesSlide808.xml" ContentType="application/vnd.openxmlformats-officedocument.presentationml.notesSlide+xml"/>
  <Override PartName="/ppt/tags/tag908.xml" ContentType="application/vnd.openxmlformats-officedocument.presentationml.tags+xml"/>
  <Override PartName="/ppt/notesSlides/notesSlide809.xml" ContentType="application/vnd.openxmlformats-officedocument.presentationml.notesSlide+xml"/>
  <Override PartName="/ppt/tags/tag909.xml" ContentType="application/vnd.openxmlformats-officedocument.presentationml.tags+xml"/>
  <Override PartName="/ppt/notesSlides/notesSlide810.xml" ContentType="application/vnd.openxmlformats-officedocument.presentationml.notesSlide+xml"/>
  <Override PartName="/ppt/tags/tag910.xml" ContentType="application/vnd.openxmlformats-officedocument.presentationml.tags+xml"/>
  <Override PartName="/ppt/notesSlides/notesSlide811.xml" ContentType="application/vnd.openxmlformats-officedocument.presentationml.notesSlide+xml"/>
  <Override PartName="/ppt/tags/tag911.xml" ContentType="application/vnd.openxmlformats-officedocument.presentationml.tags+xml"/>
  <Override PartName="/ppt/notesSlides/notesSlide812.xml" ContentType="application/vnd.openxmlformats-officedocument.presentationml.notesSlide+xml"/>
  <Override PartName="/ppt/tags/tag912.xml" ContentType="application/vnd.openxmlformats-officedocument.presentationml.tags+xml"/>
  <Override PartName="/ppt/notesSlides/notesSlide813.xml" ContentType="application/vnd.openxmlformats-officedocument.presentationml.notesSlide+xml"/>
  <Override PartName="/ppt/tags/tag913.xml" ContentType="application/vnd.openxmlformats-officedocument.presentationml.tags+xml"/>
  <Override PartName="/ppt/notesSlides/notesSlide814.xml" ContentType="application/vnd.openxmlformats-officedocument.presentationml.notesSlide+xml"/>
  <Override PartName="/ppt/tags/tag914.xml" ContentType="application/vnd.openxmlformats-officedocument.presentationml.tags+xml"/>
  <Override PartName="/ppt/notesSlides/notesSlide815.xml" ContentType="application/vnd.openxmlformats-officedocument.presentationml.notesSlide+xml"/>
  <Override PartName="/ppt/tags/tag915.xml" ContentType="application/vnd.openxmlformats-officedocument.presentationml.tags+xml"/>
  <Override PartName="/ppt/notesSlides/notesSlide816.xml" ContentType="application/vnd.openxmlformats-officedocument.presentationml.notesSlide+xml"/>
  <Override PartName="/ppt/tags/tag916.xml" ContentType="application/vnd.openxmlformats-officedocument.presentationml.tags+xml"/>
  <Override PartName="/ppt/notesSlides/notesSlide817.xml" ContentType="application/vnd.openxmlformats-officedocument.presentationml.notesSlide+xml"/>
  <Override PartName="/ppt/tags/tag917.xml" ContentType="application/vnd.openxmlformats-officedocument.presentationml.tags+xml"/>
  <Override PartName="/ppt/notesSlides/notesSlide818.xml" ContentType="application/vnd.openxmlformats-officedocument.presentationml.notesSlide+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819.xml" ContentType="application/vnd.openxmlformats-officedocument.presentationml.notesSlide+xml"/>
  <Override PartName="/ppt/tags/tag921.xml" ContentType="application/vnd.openxmlformats-officedocument.presentationml.tags+xml"/>
  <Override PartName="/ppt/notesSlides/notesSlide820.xml" ContentType="application/vnd.openxmlformats-officedocument.presentationml.notesSlide+xml"/>
  <Override PartName="/ppt/tags/tag922.xml" ContentType="application/vnd.openxmlformats-officedocument.presentationml.tags+xml"/>
  <Override PartName="/ppt/notesSlides/notesSlide821.xml" ContentType="application/vnd.openxmlformats-officedocument.presentationml.notesSlide+xml"/>
  <Override PartName="/ppt/tags/tag923.xml" ContentType="application/vnd.openxmlformats-officedocument.presentationml.tags+xml"/>
  <Override PartName="/ppt/notesSlides/notesSlide822.xml" ContentType="application/vnd.openxmlformats-officedocument.presentationml.notesSlide+xml"/>
  <Override PartName="/ppt/tags/tag924.xml" ContentType="application/vnd.openxmlformats-officedocument.presentationml.tags+xml"/>
  <Override PartName="/ppt/notesSlides/notesSlide823.xml" ContentType="application/vnd.openxmlformats-officedocument.presentationml.notesSlide+xml"/>
  <Override PartName="/ppt/tags/tag925.xml" ContentType="application/vnd.openxmlformats-officedocument.presentationml.tags+xml"/>
  <Override PartName="/ppt/notesSlides/notesSlide824.xml" ContentType="application/vnd.openxmlformats-officedocument.presentationml.notesSlide+xml"/>
  <Override PartName="/ppt/tags/tag926.xml" ContentType="application/vnd.openxmlformats-officedocument.presentationml.tags+xml"/>
  <Override PartName="/ppt/notesSlides/notesSlide825.xml" ContentType="application/vnd.openxmlformats-officedocument.presentationml.notesSlide+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notesSlides/notesSlide826.xml" ContentType="application/vnd.openxmlformats-officedocument.presentationml.notesSlide+xml"/>
  <Override PartName="/ppt/tags/tag930.xml" ContentType="application/vnd.openxmlformats-officedocument.presentationml.tags+xml"/>
  <Override PartName="/ppt/tags/tag931.xml" ContentType="application/vnd.openxmlformats-officedocument.presentationml.tags+xml"/>
  <Override PartName="/ppt/notesSlides/notesSlide827.xml" ContentType="application/vnd.openxmlformats-officedocument.presentationml.notesSlide+xml"/>
  <Override PartName="/ppt/tags/tag932.xml" ContentType="application/vnd.openxmlformats-officedocument.presentationml.tags+xml"/>
  <Override PartName="/ppt/notesSlides/notesSlide828.xml" ContentType="application/vnd.openxmlformats-officedocument.presentationml.notesSlide+xml"/>
  <Override PartName="/ppt/tags/tag933.xml" ContentType="application/vnd.openxmlformats-officedocument.presentationml.tags+xml"/>
  <Override PartName="/ppt/notesSlides/notesSlide829.xml" ContentType="application/vnd.openxmlformats-officedocument.presentationml.notesSlide+xml"/>
  <Override PartName="/ppt/tags/tag934.xml" ContentType="application/vnd.openxmlformats-officedocument.presentationml.tags+xml"/>
  <Override PartName="/ppt/notesSlides/notesSlide830.xml" ContentType="application/vnd.openxmlformats-officedocument.presentationml.notesSlide+xml"/>
  <Override PartName="/ppt/tags/tag935.xml" ContentType="application/vnd.openxmlformats-officedocument.presentationml.tags+xml"/>
  <Override PartName="/ppt/notesSlides/notesSlide831.xml" ContentType="application/vnd.openxmlformats-officedocument.presentationml.notesSlide+xml"/>
  <Override PartName="/ppt/tags/tag936.xml" ContentType="application/vnd.openxmlformats-officedocument.presentationml.tags+xml"/>
  <Override PartName="/ppt/notesSlides/notesSlide832.xml" ContentType="application/vnd.openxmlformats-officedocument.presentationml.notesSlide+xml"/>
  <Override PartName="/ppt/tags/tag937.xml" ContentType="application/vnd.openxmlformats-officedocument.presentationml.tags+xml"/>
  <Override PartName="/ppt/notesSlides/notesSlide833.xml" ContentType="application/vnd.openxmlformats-officedocument.presentationml.notesSlide+xml"/>
  <Override PartName="/ppt/tags/tag938.xml" ContentType="application/vnd.openxmlformats-officedocument.presentationml.tags+xml"/>
  <Override PartName="/ppt/notesSlides/notesSlide834.xml" ContentType="application/vnd.openxmlformats-officedocument.presentationml.notesSlide+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notesSlides/notesSlide838.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notesSlides/notesSlide839.xml" ContentType="application/vnd.openxmlformats-officedocument.presentationml.notesSlide+xml"/>
  <Override PartName="/ppt/tags/tag952.xml" ContentType="application/vnd.openxmlformats-officedocument.presentationml.tags+xml"/>
  <Override PartName="/ppt/notesSlides/notesSlide840.xml" ContentType="application/vnd.openxmlformats-officedocument.presentationml.notesSlide+xml"/>
  <Override PartName="/ppt/tags/tag953.xml" ContentType="application/vnd.openxmlformats-officedocument.presentationml.tags+xml"/>
  <Override PartName="/ppt/notesSlides/notesSlide841.xml" ContentType="application/vnd.openxmlformats-officedocument.presentationml.notesSlide+xml"/>
  <Override PartName="/ppt/tags/tag954.xml" ContentType="application/vnd.openxmlformats-officedocument.presentationml.tags+xml"/>
  <Override PartName="/ppt/notesSlides/notesSlide842.xml" ContentType="application/vnd.openxmlformats-officedocument.presentationml.notesSlide+xml"/>
  <Override PartName="/ppt/tags/tag955.xml" ContentType="application/vnd.openxmlformats-officedocument.presentationml.tags+xml"/>
  <Override PartName="/ppt/notesSlides/notesSlide843.xml" ContentType="application/vnd.openxmlformats-officedocument.presentationml.notesSlide+xml"/>
  <Override PartName="/ppt/tags/tag956.xml" ContentType="application/vnd.openxmlformats-officedocument.presentationml.tags+xml"/>
  <Override PartName="/ppt/notesSlides/notesSlide844.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notesSlides/notesSlide845.xml" ContentType="application/vnd.openxmlformats-officedocument.presentationml.notesSlide+xml"/>
  <Override PartName="/ppt/tags/tag962.xml" ContentType="application/vnd.openxmlformats-officedocument.presentationml.tags+xml"/>
  <Override PartName="/ppt/notesSlides/notesSlide846.xml" ContentType="application/vnd.openxmlformats-officedocument.presentationml.notesSlide+xml"/>
  <Override PartName="/ppt/tags/tag963.xml" ContentType="application/vnd.openxmlformats-officedocument.presentationml.tags+xml"/>
  <Override PartName="/ppt/notesSlides/notesSlide847.xml" ContentType="application/vnd.openxmlformats-officedocument.presentationml.notesSlide+xml"/>
  <Override PartName="/ppt/tags/tag964.xml" ContentType="application/vnd.openxmlformats-officedocument.presentationml.tags+xml"/>
  <Override PartName="/ppt/notesSlides/notesSlide848.xml" ContentType="application/vnd.openxmlformats-officedocument.presentationml.notesSlide+xml"/>
  <Override PartName="/ppt/tags/tag965.xml" ContentType="application/vnd.openxmlformats-officedocument.presentationml.tags+xml"/>
  <Override PartName="/ppt/notesSlides/notesSlide849.xml" ContentType="application/vnd.openxmlformats-officedocument.presentationml.notesSlide+xml"/>
  <Override PartName="/ppt/tags/tag966.xml" ContentType="application/vnd.openxmlformats-officedocument.presentationml.tags+xml"/>
  <Override PartName="/ppt/notesSlides/notesSlide850.xml" ContentType="application/vnd.openxmlformats-officedocument.presentationml.notesSlide+xml"/>
  <Override PartName="/ppt/tags/tag967.xml" ContentType="application/vnd.openxmlformats-officedocument.presentationml.tags+xml"/>
  <Override PartName="/ppt/notesSlides/notesSlide851.xml" ContentType="application/vnd.openxmlformats-officedocument.presentationml.notesSlide+xml"/>
  <Override PartName="/ppt/tags/tag968.xml" ContentType="application/vnd.openxmlformats-officedocument.presentationml.tags+xml"/>
  <Override PartName="/ppt/notesSlides/notesSlide852.xml" ContentType="application/vnd.openxmlformats-officedocument.presentationml.notesSlide+xml"/>
  <Override PartName="/ppt/tags/tag969.xml" ContentType="application/vnd.openxmlformats-officedocument.presentationml.tags+xml"/>
  <Override PartName="/ppt/notesSlides/notesSlide853.xml" ContentType="application/vnd.openxmlformats-officedocument.presentationml.notesSlide+xml"/>
  <Override PartName="/ppt/tags/tag970.xml" ContentType="application/vnd.openxmlformats-officedocument.presentationml.tags+xml"/>
  <Override PartName="/ppt/notesSlides/notesSlide854.xml" ContentType="application/vnd.openxmlformats-officedocument.presentationml.notesSlide+xml"/>
  <Override PartName="/ppt/tags/tag971.xml" ContentType="application/vnd.openxmlformats-officedocument.presentationml.tags+xml"/>
  <Override PartName="/ppt/notesSlides/notesSlide855.xml" ContentType="application/vnd.openxmlformats-officedocument.presentationml.notesSlide+xml"/>
  <Override PartName="/ppt/tags/tag972.xml" ContentType="application/vnd.openxmlformats-officedocument.presentationml.tags+xml"/>
  <Override PartName="/ppt/notesSlides/notesSlide856.xml" ContentType="application/vnd.openxmlformats-officedocument.presentationml.notesSlide+xml"/>
  <Override PartName="/ppt/tags/tag973.xml" ContentType="application/vnd.openxmlformats-officedocument.presentationml.tags+xml"/>
  <Override PartName="/ppt/notesSlides/notesSlide857.xml" ContentType="application/vnd.openxmlformats-officedocument.presentationml.notesSlide+xml"/>
  <Override PartName="/ppt/tags/tag974.xml" ContentType="application/vnd.openxmlformats-officedocument.presentationml.tags+xml"/>
  <Override PartName="/ppt/notesSlides/notesSlide858.xml" ContentType="application/vnd.openxmlformats-officedocument.presentationml.notesSlide+xml"/>
  <Override PartName="/ppt/tags/tag975.xml" ContentType="application/vnd.openxmlformats-officedocument.presentationml.tags+xml"/>
  <Override PartName="/ppt/notesSlides/notesSlide859.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notesSlides/notesSlide860.xml" ContentType="application/vnd.openxmlformats-officedocument.presentationml.notesSlide+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861.xml" ContentType="application/vnd.openxmlformats-officedocument.presentationml.notesSlide+xml"/>
  <Override PartName="/ppt/tags/tag990.xml" ContentType="application/vnd.openxmlformats-officedocument.presentationml.tags+xml"/>
  <Override PartName="/ppt/notesSlides/notesSlide862.xml" ContentType="application/vnd.openxmlformats-officedocument.presentationml.notesSlide+xml"/>
  <Override PartName="/ppt/tags/tag991.xml" ContentType="application/vnd.openxmlformats-officedocument.presentationml.tags+xml"/>
  <Override PartName="/ppt/notesSlides/notesSlide863.xml" ContentType="application/vnd.openxmlformats-officedocument.presentationml.notesSlide+xml"/>
  <Override PartName="/ppt/tags/tag992.xml" ContentType="application/vnd.openxmlformats-officedocument.presentationml.tags+xml"/>
  <Override PartName="/ppt/notesSlides/notesSlide864.xml" ContentType="application/vnd.openxmlformats-officedocument.presentationml.notesSlide+xml"/>
  <Override PartName="/ppt/tags/tag993.xml" ContentType="application/vnd.openxmlformats-officedocument.presentationml.tags+xml"/>
  <Override PartName="/ppt/notesSlides/notesSlide865.xml" ContentType="application/vnd.openxmlformats-officedocument.presentationml.notesSlide+xml"/>
  <Override PartName="/ppt/tags/tag994.xml" ContentType="application/vnd.openxmlformats-officedocument.presentationml.tags+xml"/>
  <Override PartName="/ppt/notesSlides/notesSlide866.xml" ContentType="application/vnd.openxmlformats-officedocument.presentationml.notesSlide+xml"/>
  <Override PartName="/ppt/tags/tag995.xml" ContentType="application/vnd.openxmlformats-officedocument.presentationml.tags+xml"/>
  <Override PartName="/ppt/notesSlides/notesSlide867.xml" ContentType="application/vnd.openxmlformats-officedocument.presentationml.notesSlide+xml"/>
  <Override PartName="/ppt/tags/tag996.xml" ContentType="application/vnd.openxmlformats-officedocument.presentationml.tags+xml"/>
  <Override PartName="/ppt/notesSlides/notesSlide868.xml" ContentType="application/vnd.openxmlformats-officedocument.presentationml.notesSlide+xml"/>
  <Override PartName="/ppt/tags/tag997.xml" ContentType="application/vnd.openxmlformats-officedocument.presentationml.tags+xml"/>
  <Override PartName="/ppt/notesSlides/notesSlide869.xml" ContentType="application/vnd.openxmlformats-officedocument.presentationml.notesSlide+xml"/>
  <Override PartName="/ppt/tags/tag998.xml" ContentType="application/vnd.openxmlformats-officedocument.presentationml.tags+xml"/>
  <Override PartName="/ppt/notesSlides/notesSlide870.xml" ContentType="application/vnd.openxmlformats-officedocument.presentationml.notesSlide+xml"/>
  <Override PartName="/ppt/tags/tag999.xml" ContentType="application/vnd.openxmlformats-officedocument.presentationml.tags+xml"/>
  <Override PartName="/ppt/notesSlides/notesSlide871.xml" ContentType="application/vnd.openxmlformats-officedocument.presentationml.notesSlide+xml"/>
  <Override PartName="/ppt/tags/tag1000.xml" ContentType="application/vnd.openxmlformats-officedocument.presentationml.tags+xml"/>
  <Override PartName="/ppt/notesSlides/notesSlide872.xml" ContentType="application/vnd.openxmlformats-officedocument.presentationml.notesSlide+xml"/>
  <Override PartName="/ppt/tags/tag1001.xml" ContentType="application/vnd.openxmlformats-officedocument.presentationml.tags+xml"/>
  <Override PartName="/ppt/notesSlides/notesSlide873.xml" ContentType="application/vnd.openxmlformats-officedocument.presentationml.notesSlide+xml"/>
  <Override PartName="/ppt/tags/tag1002.xml" ContentType="application/vnd.openxmlformats-officedocument.presentationml.tags+xml"/>
  <Override PartName="/ppt/notesSlides/notesSlide874.xml" ContentType="application/vnd.openxmlformats-officedocument.presentationml.notesSlide+xml"/>
  <Override PartName="/ppt/tags/tag1003.xml" ContentType="application/vnd.openxmlformats-officedocument.presentationml.tags+xml"/>
  <Override PartName="/ppt/notesSlides/notesSlide875.xml" ContentType="application/vnd.openxmlformats-officedocument.presentationml.notesSlide+xml"/>
  <Override PartName="/ppt/tags/tag1004.xml" ContentType="application/vnd.openxmlformats-officedocument.presentationml.tags+xml"/>
  <Override PartName="/ppt/notesSlides/notesSlide876.xml" ContentType="application/vnd.openxmlformats-officedocument.presentationml.notesSlide+xml"/>
  <Override PartName="/ppt/tags/tag1005.xml" ContentType="application/vnd.openxmlformats-officedocument.presentationml.tags+xml"/>
  <Override PartName="/ppt/notesSlides/notesSlide877.xml" ContentType="application/vnd.openxmlformats-officedocument.presentationml.notesSlide+xml"/>
  <Override PartName="/ppt/tags/tag1006.xml" ContentType="application/vnd.openxmlformats-officedocument.presentationml.tags+xml"/>
  <Override PartName="/ppt/notesSlides/notesSlide878.xml" ContentType="application/vnd.openxmlformats-officedocument.presentationml.notesSlide+xml"/>
  <Override PartName="/ppt/tags/tag1007.xml" ContentType="application/vnd.openxmlformats-officedocument.presentationml.tags+xml"/>
  <Override PartName="/ppt/notesSlides/notesSlide879.xml" ContentType="application/vnd.openxmlformats-officedocument.presentationml.notesSlide+xml"/>
  <Override PartName="/ppt/tags/tag1008.xml" ContentType="application/vnd.openxmlformats-officedocument.presentationml.tags+xml"/>
  <Override PartName="/ppt/notesSlides/notesSlide880.xml" ContentType="application/vnd.openxmlformats-officedocument.presentationml.notesSlide+xml"/>
  <Override PartName="/ppt/tags/tag1009.xml" ContentType="application/vnd.openxmlformats-officedocument.presentationml.tags+xml"/>
  <Override PartName="/ppt/notesSlides/notesSlide881.xml" ContentType="application/vnd.openxmlformats-officedocument.presentationml.notesSlide+xml"/>
  <Override PartName="/ppt/tags/tag1010.xml" ContentType="application/vnd.openxmlformats-officedocument.presentationml.tags+xml"/>
  <Override PartName="/ppt/notesSlides/notesSlide882.xml" ContentType="application/vnd.openxmlformats-officedocument.presentationml.notesSlide+xml"/>
  <Override PartName="/ppt/tags/tag1011.xml" ContentType="application/vnd.openxmlformats-officedocument.presentationml.tags+xml"/>
  <Override PartName="/ppt/notesSlides/notesSlide883.xml" ContentType="application/vnd.openxmlformats-officedocument.presentationml.notesSlide+xml"/>
  <Override PartName="/ppt/tags/tag1012.xml" ContentType="application/vnd.openxmlformats-officedocument.presentationml.tags+xml"/>
  <Override PartName="/ppt/notesSlides/notesSlide884.xml" ContentType="application/vnd.openxmlformats-officedocument.presentationml.notesSlide+xml"/>
  <Override PartName="/ppt/tags/tag1013.xml" ContentType="application/vnd.openxmlformats-officedocument.presentationml.tags+xml"/>
  <Override PartName="/ppt/notesSlides/notesSlide885.xml" ContentType="application/vnd.openxmlformats-officedocument.presentationml.notesSlide+xml"/>
  <Override PartName="/ppt/tags/tag1014.xml" ContentType="application/vnd.openxmlformats-officedocument.presentationml.tags+xml"/>
  <Override PartName="/ppt/notesSlides/notesSlide886.xml" ContentType="application/vnd.openxmlformats-officedocument.presentationml.notesSlide+xml"/>
  <Override PartName="/ppt/tags/tag1015.xml" ContentType="application/vnd.openxmlformats-officedocument.presentationml.tags+xml"/>
  <Override PartName="/ppt/notesSlides/notesSlide887.xml" ContentType="application/vnd.openxmlformats-officedocument.presentationml.notesSlide+xml"/>
  <Override PartName="/ppt/tags/tag1016.xml" ContentType="application/vnd.openxmlformats-officedocument.presentationml.tags+xml"/>
  <Override PartName="/ppt/notesSlides/notesSlide888.xml" ContentType="application/vnd.openxmlformats-officedocument.presentationml.notesSlide+xml"/>
  <Override PartName="/ppt/tags/tag1017.xml" ContentType="application/vnd.openxmlformats-officedocument.presentationml.tags+xml"/>
  <Override PartName="/ppt/notesSlides/notesSlide889.xml" ContentType="application/vnd.openxmlformats-officedocument.presentationml.notesSlide+xml"/>
  <Override PartName="/ppt/tags/tag1018.xml" ContentType="application/vnd.openxmlformats-officedocument.presentationml.tags+xml"/>
  <Override PartName="/ppt/notesSlides/notesSlide890.xml" ContentType="application/vnd.openxmlformats-officedocument.presentationml.notesSlide+xml"/>
  <Override PartName="/ppt/tags/tag1019.xml" ContentType="application/vnd.openxmlformats-officedocument.presentationml.tags+xml"/>
  <Override PartName="/ppt/notesSlides/notesSlide891.xml" ContentType="application/vnd.openxmlformats-officedocument.presentationml.notesSlide+xml"/>
  <Override PartName="/ppt/tags/tag1020.xml" ContentType="application/vnd.openxmlformats-officedocument.presentationml.tags+xml"/>
  <Override PartName="/ppt/notesSlides/notesSlide892.xml" ContentType="application/vnd.openxmlformats-officedocument.presentationml.notesSlide+xml"/>
  <Override PartName="/ppt/tags/tag1021.xml" ContentType="application/vnd.openxmlformats-officedocument.presentationml.tags+xml"/>
  <Override PartName="/ppt/notesSlides/notesSlide893.xml" ContentType="application/vnd.openxmlformats-officedocument.presentationml.notesSlide+xml"/>
  <Override PartName="/ppt/tags/tag1022.xml" ContentType="application/vnd.openxmlformats-officedocument.presentationml.tags+xml"/>
  <Override PartName="/ppt/notesSlides/notesSlide894.xml" ContentType="application/vnd.openxmlformats-officedocument.presentationml.notesSlide+xml"/>
  <Override PartName="/ppt/tags/tag1023.xml" ContentType="application/vnd.openxmlformats-officedocument.presentationml.tags+xml"/>
  <Override PartName="/ppt/notesSlides/notesSlide895.xml" ContentType="application/vnd.openxmlformats-officedocument.presentationml.notesSlide+xml"/>
  <Override PartName="/ppt/tags/tag1024.xml" ContentType="application/vnd.openxmlformats-officedocument.presentationml.tags+xml"/>
  <Override PartName="/ppt/notesSlides/notesSlide896.xml" ContentType="application/vnd.openxmlformats-officedocument.presentationml.notesSlide+xml"/>
  <Override PartName="/ppt/tags/tag1025.xml" ContentType="application/vnd.openxmlformats-officedocument.presentationml.tags+xml"/>
  <Override PartName="/ppt/notesSlides/notesSlide897.xml" ContentType="application/vnd.openxmlformats-officedocument.presentationml.notesSlide+xml"/>
  <Override PartName="/ppt/tags/tag1026.xml" ContentType="application/vnd.openxmlformats-officedocument.presentationml.tags+xml"/>
  <Override PartName="/ppt/notesSlides/notesSlide898.xml" ContentType="application/vnd.openxmlformats-officedocument.presentationml.notesSlide+xml"/>
  <Override PartName="/ppt/tags/tag1027.xml" ContentType="application/vnd.openxmlformats-officedocument.presentationml.tags+xml"/>
  <Override PartName="/ppt/notesSlides/notesSlide899.xml" ContentType="application/vnd.openxmlformats-officedocument.presentationml.notesSlide+xml"/>
  <Override PartName="/ppt/tags/tag1028.xml" ContentType="application/vnd.openxmlformats-officedocument.presentationml.tags+xml"/>
  <Override PartName="/ppt/notesSlides/notesSlide900.xml" ContentType="application/vnd.openxmlformats-officedocument.presentationml.notesSlide+xml"/>
  <Override PartName="/ppt/tags/tag1029.xml" ContentType="application/vnd.openxmlformats-officedocument.presentationml.tags+xml"/>
  <Override PartName="/ppt/notesSlides/notesSlide901.xml" ContentType="application/vnd.openxmlformats-officedocument.presentationml.notesSlide+xml"/>
  <Override PartName="/ppt/tags/tag1030.xml" ContentType="application/vnd.openxmlformats-officedocument.presentationml.tags+xml"/>
  <Override PartName="/ppt/notesSlides/notesSlide902.xml" ContentType="application/vnd.openxmlformats-officedocument.presentationml.notesSlide+xml"/>
  <Override PartName="/ppt/tags/tag1031.xml" ContentType="application/vnd.openxmlformats-officedocument.presentationml.tags+xml"/>
  <Override PartName="/ppt/notesSlides/notesSlide903.xml" ContentType="application/vnd.openxmlformats-officedocument.presentationml.notesSlide+xml"/>
  <Override PartName="/ppt/tags/tag1032.xml" ContentType="application/vnd.openxmlformats-officedocument.presentationml.tags+xml"/>
  <Override PartName="/ppt/notesSlides/notesSlide904.xml" ContentType="application/vnd.openxmlformats-officedocument.presentationml.notesSlide+xml"/>
  <Override PartName="/ppt/tags/tag1033.xml" ContentType="application/vnd.openxmlformats-officedocument.presentationml.tags+xml"/>
  <Override PartName="/ppt/notesSlides/notesSlide905.xml" ContentType="application/vnd.openxmlformats-officedocument.presentationml.notesSlide+xml"/>
  <Override PartName="/ppt/tags/tag1034.xml" ContentType="application/vnd.openxmlformats-officedocument.presentationml.tags+xml"/>
  <Override PartName="/ppt/notesSlides/notesSlide906.xml" ContentType="application/vnd.openxmlformats-officedocument.presentationml.notesSlide+xml"/>
  <Override PartName="/ppt/tags/tag1035.xml" ContentType="application/vnd.openxmlformats-officedocument.presentationml.tags+xml"/>
  <Override PartName="/ppt/notesSlides/notesSlide907.xml" ContentType="application/vnd.openxmlformats-officedocument.presentationml.notesSlide+xml"/>
  <Override PartName="/ppt/tags/tag1036.xml" ContentType="application/vnd.openxmlformats-officedocument.presentationml.tags+xml"/>
  <Override PartName="/ppt/notesSlides/notesSlide908.xml" ContentType="application/vnd.openxmlformats-officedocument.presentationml.notesSlide+xml"/>
  <Override PartName="/ppt/tags/tag1037.xml" ContentType="application/vnd.openxmlformats-officedocument.presentationml.tags+xml"/>
  <Override PartName="/ppt/notesSlides/notesSlide909.xml" ContentType="application/vnd.openxmlformats-officedocument.presentationml.notesSlide+xml"/>
  <Override PartName="/ppt/tags/tag1038.xml" ContentType="application/vnd.openxmlformats-officedocument.presentationml.tags+xml"/>
  <Override PartName="/ppt/notesSlides/notesSlide910.xml" ContentType="application/vnd.openxmlformats-officedocument.presentationml.notesSlide+xml"/>
  <Override PartName="/ppt/tags/tag1039.xml" ContentType="application/vnd.openxmlformats-officedocument.presentationml.tags+xml"/>
  <Override PartName="/ppt/notesSlides/notesSlide911.xml" ContentType="application/vnd.openxmlformats-officedocument.presentationml.notesSlide+xml"/>
  <Override PartName="/ppt/tags/tag1040.xml" ContentType="application/vnd.openxmlformats-officedocument.presentationml.tags+xml"/>
  <Override PartName="/ppt/notesSlides/notesSlide912.xml" ContentType="application/vnd.openxmlformats-officedocument.presentationml.notesSlide+xml"/>
  <Override PartName="/ppt/tags/tag1041.xml" ContentType="application/vnd.openxmlformats-officedocument.presentationml.tags+xml"/>
  <Override PartName="/ppt/notesSlides/notesSlide913.xml" ContentType="application/vnd.openxmlformats-officedocument.presentationml.notesSlide+xml"/>
  <Override PartName="/ppt/tags/tag1042.xml" ContentType="application/vnd.openxmlformats-officedocument.presentationml.tags+xml"/>
  <Override PartName="/ppt/notesSlides/notesSlide914.xml" ContentType="application/vnd.openxmlformats-officedocument.presentationml.notesSlide+xml"/>
  <Override PartName="/ppt/tags/tag1043.xml" ContentType="application/vnd.openxmlformats-officedocument.presentationml.tags+xml"/>
  <Override PartName="/ppt/notesSlides/notesSlide915.xml" ContentType="application/vnd.openxmlformats-officedocument.presentationml.notesSlide+xml"/>
  <Override PartName="/ppt/tags/tag1044.xml" ContentType="application/vnd.openxmlformats-officedocument.presentationml.tags+xml"/>
  <Override PartName="/ppt/notesSlides/notesSlide916.xml" ContentType="application/vnd.openxmlformats-officedocument.presentationml.notesSlide+xml"/>
  <Override PartName="/ppt/tags/tag1045.xml" ContentType="application/vnd.openxmlformats-officedocument.presentationml.tags+xml"/>
  <Override PartName="/ppt/notesSlides/notesSlide917.xml" ContentType="application/vnd.openxmlformats-officedocument.presentationml.notesSlide+xml"/>
  <Override PartName="/ppt/tags/tag1046.xml" ContentType="application/vnd.openxmlformats-officedocument.presentationml.tags+xml"/>
  <Override PartName="/ppt/notesSlides/notesSlide918.xml" ContentType="application/vnd.openxmlformats-officedocument.presentationml.notesSlide+xml"/>
  <Override PartName="/ppt/tags/tag1047.xml" ContentType="application/vnd.openxmlformats-officedocument.presentationml.tags+xml"/>
  <Override PartName="/ppt/notesSlides/notesSlide919.xml" ContentType="application/vnd.openxmlformats-officedocument.presentationml.notesSlide+xml"/>
  <Override PartName="/ppt/tags/tag1048.xml" ContentType="application/vnd.openxmlformats-officedocument.presentationml.tags+xml"/>
  <Override PartName="/ppt/notesSlides/notesSlide920.xml" ContentType="application/vnd.openxmlformats-officedocument.presentationml.notesSlide+xml"/>
  <Override PartName="/ppt/tags/tag1049.xml" ContentType="application/vnd.openxmlformats-officedocument.presentationml.tags+xml"/>
  <Override PartName="/ppt/notesSlides/notesSlide921.xml" ContentType="application/vnd.openxmlformats-officedocument.presentationml.notesSlide+xml"/>
  <Override PartName="/ppt/tags/tag1050.xml" ContentType="application/vnd.openxmlformats-officedocument.presentationml.tags+xml"/>
  <Override PartName="/ppt/notesSlides/notesSlide922.xml" ContentType="application/vnd.openxmlformats-officedocument.presentationml.notesSlide+xml"/>
  <Override PartName="/ppt/tags/tag1051.xml" ContentType="application/vnd.openxmlformats-officedocument.presentationml.tags+xml"/>
  <Override PartName="/ppt/notesSlides/notesSlide923.xml" ContentType="application/vnd.openxmlformats-officedocument.presentationml.notesSlide+xml"/>
  <Override PartName="/ppt/tags/tag1052.xml" ContentType="application/vnd.openxmlformats-officedocument.presentationml.tags+xml"/>
  <Override PartName="/ppt/notesSlides/notesSlide924.xml" ContentType="application/vnd.openxmlformats-officedocument.presentationml.notesSlide+xml"/>
  <Override PartName="/ppt/tags/tag1053.xml" ContentType="application/vnd.openxmlformats-officedocument.presentationml.tags+xml"/>
  <Override PartName="/ppt/notesSlides/notesSlide925.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notesSlides/notesSlide926.xml" ContentType="application/vnd.openxmlformats-officedocument.presentationml.notesSlide+xml"/>
  <Override PartName="/ppt/tags/tag1056.xml" ContentType="application/vnd.openxmlformats-officedocument.presentationml.tags+xml"/>
  <Override PartName="/ppt/notesSlides/notesSlide927.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notesSlides/notesSlide928.xml" ContentType="application/vnd.openxmlformats-officedocument.presentationml.notesSlide+xml"/>
  <Override PartName="/ppt/tags/tag1059.xml" ContentType="application/vnd.openxmlformats-officedocument.presentationml.tags+xml"/>
  <Override PartName="/ppt/notesSlides/notesSlide929.xml" ContentType="application/vnd.openxmlformats-officedocument.presentationml.notesSlide+xml"/>
  <Override PartName="/ppt/tags/tag1060.xml" ContentType="application/vnd.openxmlformats-officedocument.presentationml.tags+xml"/>
  <Override PartName="/ppt/notesSlides/notesSlide930.xml" ContentType="application/vnd.openxmlformats-officedocument.presentationml.notesSlide+xml"/>
  <Override PartName="/ppt/tags/tag1061.xml" ContentType="application/vnd.openxmlformats-officedocument.presentationml.tags+xml"/>
  <Override PartName="/ppt/notesSlides/notesSlide931.xml" ContentType="application/vnd.openxmlformats-officedocument.presentationml.notesSlide+xml"/>
  <Override PartName="/ppt/tags/tag1062.xml" ContentType="application/vnd.openxmlformats-officedocument.presentationml.tags+xml"/>
  <Override PartName="/ppt/notesSlides/notesSlide932.xml" ContentType="application/vnd.openxmlformats-officedocument.presentationml.notesSlide+xml"/>
  <Override PartName="/ppt/tags/tag1063.xml" ContentType="application/vnd.openxmlformats-officedocument.presentationml.tags+xml"/>
  <Override PartName="/ppt/notesSlides/notesSlide933.xml" ContentType="application/vnd.openxmlformats-officedocument.presentationml.notesSlide+xml"/>
  <Override PartName="/ppt/tags/tag1064.xml" ContentType="application/vnd.openxmlformats-officedocument.presentationml.tags+xml"/>
  <Override PartName="/ppt/notesSlides/notesSlide934.xml" ContentType="application/vnd.openxmlformats-officedocument.presentationml.notesSlide+xml"/>
  <Override PartName="/ppt/tags/tag1065.xml" ContentType="application/vnd.openxmlformats-officedocument.presentationml.tags+xml"/>
  <Override PartName="/ppt/notesSlides/notesSlide935.xml" ContentType="application/vnd.openxmlformats-officedocument.presentationml.notesSlide+xml"/>
  <Override PartName="/ppt/tags/tag1066.xml" ContentType="application/vnd.openxmlformats-officedocument.presentationml.tags+xml"/>
  <Override PartName="/ppt/notesSlides/notesSlide936.xml" ContentType="application/vnd.openxmlformats-officedocument.presentationml.notesSlide+xml"/>
  <Override PartName="/ppt/tags/tag1067.xml" ContentType="application/vnd.openxmlformats-officedocument.presentationml.tags+xml"/>
  <Override PartName="/ppt/notesSlides/notesSlide937.xml" ContentType="application/vnd.openxmlformats-officedocument.presentationml.notesSlide+xml"/>
  <Override PartName="/ppt/tags/tag1068.xml" ContentType="application/vnd.openxmlformats-officedocument.presentationml.tags+xml"/>
  <Override PartName="/ppt/notesSlides/notesSlide938.xml" ContentType="application/vnd.openxmlformats-officedocument.presentationml.notesSlide+xml"/>
  <Override PartName="/ppt/tags/tag1069.xml" ContentType="application/vnd.openxmlformats-officedocument.presentationml.tags+xml"/>
  <Override PartName="/ppt/notesSlides/notesSlide939.xml" ContentType="application/vnd.openxmlformats-officedocument.presentationml.notesSlide+xml"/>
  <Override PartName="/ppt/tags/tag1070.xml" ContentType="application/vnd.openxmlformats-officedocument.presentationml.tags+xml"/>
  <Override PartName="/ppt/notesSlides/notesSlide940.xml" ContentType="application/vnd.openxmlformats-officedocument.presentationml.notesSlide+xml"/>
  <Override PartName="/ppt/tags/tag1071.xml" ContentType="application/vnd.openxmlformats-officedocument.presentationml.tags+xml"/>
  <Override PartName="/ppt/notesSlides/notesSlide941.xml" ContentType="application/vnd.openxmlformats-officedocument.presentationml.notesSlide+xml"/>
  <Override PartName="/ppt/tags/tag1072.xml" ContentType="application/vnd.openxmlformats-officedocument.presentationml.tags+xml"/>
  <Override PartName="/ppt/tags/tag1073.xml" ContentType="application/vnd.openxmlformats-officedocument.presentationml.tags+xml"/>
  <Override PartName="/ppt/notesSlides/notesSlide942.xml" ContentType="application/vnd.openxmlformats-officedocument.presentationml.notesSlide+xml"/>
  <Override PartName="/ppt/tags/tag1074.xml" ContentType="application/vnd.openxmlformats-officedocument.presentationml.tags+xml"/>
  <Override PartName="/ppt/notesSlides/notesSlide943.xml" ContentType="application/vnd.openxmlformats-officedocument.presentationml.notesSlide+xml"/>
  <Override PartName="/ppt/tags/tag1075.xml" ContentType="application/vnd.openxmlformats-officedocument.presentationml.tags+xml"/>
  <Override PartName="/ppt/notesSlides/notesSlide944.xml" ContentType="application/vnd.openxmlformats-officedocument.presentationml.notesSlide+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notesSlides/notesSlide945.xml" ContentType="application/vnd.openxmlformats-officedocument.presentationml.notesSlide+xml"/>
  <Override PartName="/ppt/tags/tag1084.xml" ContentType="application/vnd.openxmlformats-officedocument.presentationml.tags+xml"/>
  <Override PartName="/ppt/notesSlides/notesSlide946.xml" ContentType="application/vnd.openxmlformats-officedocument.presentationml.notesSlide+xml"/>
  <Override PartName="/ppt/tags/tag1085.xml" ContentType="application/vnd.openxmlformats-officedocument.presentationml.tags+xml"/>
  <Override PartName="/ppt/notesSlides/notesSlide947.xml" ContentType="application/vnd.openxmlformats-officedocument.presentationml.notesSlide+xml"/>
  <Override PartName="/ppt/tags/tag1086.xml" ContentType="application/vnd.openxmlformats-officedocument.presentationml.tags+xml"/>
  <Override PartName="/ppt/notesSlides/notesSlide948.xml" ContentType="application/vnd.openxmlformats-officedocument.presentationml.notesSlide+xml"/>
  <Override PartName="/ppt/tags/tag1087.xml" ContentType="application/vnd.openxmlformats-officedocument.presentationml.tags+xml"/>
  <Override PartName="/ppt/notesSlides/notesSlide949.xml" ContentType="application/vnd.openxmlformats-officedocument.presentationml.notesSlide+xml"/>
  <Override PartName="/ppt/tags/tag1088.xml" ContentType="application/vnd.openxmlformats-officedocument.presentationml.tags+xml"/>
  <Override PartName="/ppt/notesSlides/notesSlide950.xml" ContentType="application/vnd.openxmlformats-officedocument.presentationml.notesSlide+xml"/>
  <Override PartName="/ppt/tags/tag1089.xml" ContentType="application/vnd.openxmlformats-officedocument.presentationml.tags+xml"/>
  <Override PartName="/ppt/notesSlides/notesSlide951.xml" ContentType="application/vnd.openxmlformats-officedocument.presentationml.notesSlide+xml"/>
  <Override PartName="/ppt/tags/tag1090.xml" ContentType="application/vnd.openxmlformats-officedocument.presentationml.tags+xml"/>
  <Override PartName="/ppt/notesSlides/notesSlide952.xml" ContentType="application/vnd.openxmlformats-officedocument.presentationml.notesSlide+xml"/>
  <Override PartName="/ppt/tags/tag1091.xml" ContentType="application/vnd.openxmlformats-officedocument.presentationml.tags+xml"/>
  <Override PartName="/ppt/notesSlides/notesSlide953.xml" ContentType="application/vnd.openxmlformats-officedocument.presentationml.notesSlide+xml"/>
  <Override PartName="/ppt/tags/tag1092.xml" ContentType="application/vnd.openxmlformats-officedocument.presentationml.tags+xml"/>
  <Override PartName="/ppt/notesSlides/notesSlide954.xml" ContentType="application/vnd.openxmlformats-officedocument.presentationml.notesSlide+xml"/>
  <Override PartName="/ppt/tags/tag1093.xml" ContentType="application/vnd.openxmlformats-officedocument.presentationml.tags+xml"/>
  <Override PartName="/ppt/notesSlides/notesSlide955.xml" ContentType="application/vnd.openxmlformats-officedocument.presentationml.notesSlide+xml"/>
  <Override PartName="/ppt/tags/tag1094.xml" ContentType="application/vnd.openxmlformats-officedocument.presentationml.tags+xml"/>
  <Override PartName="/ppt/notesSlides/notesSlide956.xml" ContentType="application/vnd.openxmlformats-officedocument.presentationml.notesSlide+xml"/>
  <Override PartName="/ppt/tags/tag1095.xml" ContentType="application/vnd.openxmlformats-officedocument.presentationml.tags+xml"/>
  <Override PartName="/ppt/notesSlides/notesSlide957.xml" ContentType="application/vnd.openxmlformats-officedocument.presentationml.notesSlide+xml"/>
  <Override PartName="/ppt/tags/tag1096.xml" ContentType="application/vnd.openxmlformats-officedocument.presentationml.tags+xml"/>
  <Override PartName="/ppt/notesSlides/notesSlide958.xml" ContentType="application/vnd.openxmlformats-officedocument.presentationml.notesSlide+xml"/>
  <Override PartName="/ppt/tags/tag1097.xml" ContentType="application/vnd.openxmlformats-officedocument.presentationml.tags+xml"/>
  <Override PartName="/ppt/notesSlides/notesSlide959.xml" ContentType="application/vnd.openxmlformats-officedocument.presentationml.notesSlide+xml"/>
  <Override PartName="/ppt/tags/tag1098.xml" ContentType="application/vnd.openxmlformats-officedocument.presentationml.tags+xml"/>
  <Override PartName="/ppt/notesSlides/notesSlide960.xml" ContentType="application/vnd.openxmlformats-officedocument.presentationml.notesSlide+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notesSlides/notesSlide961.xml" ContentType="application/vnd.openxmlformats-officedocument.presentationml.notesSl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notesSlides/notesSlide962.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notesSlides/notesSlide963.xml" ContentType="application/vnd.openxmlformats-officedocument.presentationml.notesSlide+xml"/>
  <Override PartName="/ppt/tags/tag1115.xml" ContentType="application/vnd.openxmlformats-officedocument.presentationml.tags+xml"/>
  <Override PartName="/ppt/notesSlides/notesSlide964.xml" ContentType="application/vnd.openxmlformats-officedocument.presentationml.notesSlide+xml"/>
  <Override PartName="/ppt/tags/tag1116.xml" ContentType="application/vnd.openxmlformats-officedocument.presentationml.tags+xml"/>
  <Override PartName="/ppt/notesSlides/notesSlide965.xml" ContentType="application/vnd.openxmlformats-officedocument.presentationml.notesSlide+xml"/>
  <Override PartName="/ppt/tags/tag1117.xml" ContentType="application/vnd.openxmlformats-officedocument.presentationml.tags+xml"/>
  <Override PartName="/ppt/notesSlides/notesSlide966.xml" ContentType="application/vnd.openxmlformats-officedocument.presentationml.notesSlide+xml"/>
  <Override PartName="/ppt/tags/tag1118.xml" ContentType="application/vnd.openxmlformats-officedocument.presentationml.tags+xml"/>
  <Override PartName="/ppt/notesSlides/notesSlide967.xml" ContentType="application/vnd.openxmlformats-officedocument.presentationml.notesSlide+xml"/>
  <Override PartName="/ppt/tags/tag1119.xml" ContentType="application/vnd.openxmlformats-officedocument.presentationml.tags+xml"/>
  <Override PartName="/ppt/notesSlides/notesSlide968.xml" ContentType="application/vnd.openxmlformats-officedocument.presentationml.notesSlide+xml"/>
  <Override PartName="/ppt/tags/tag1120.xml" ContentType="application/vnd.openxmlformats-officedocument.presentationml.tags+xml"/>
  <Override PartName="/ppt/notesSlides/notesSlide969.xml" ContentType="application/vnd.openxmlformats-officedocument.presentationml.notesSlide+xml"/>
  <Override PartName="/ppt/tags/tag1121.xml" ContentType="application/vnd.openxmlformats-officedocument.presentationml.tags+xml"/>
  <Override PartName="/ppt/notesSlides/notesSlide970.xml" ContentType="application/vnd.openxmlformats-officedocument.presentationml.notesSlide+xml"/>
  <Override PartName="/ppt/tags/tag1122.xml" ContentType="application/vnd.openxmlformats-officedocument.presentationml.tags+xml"/>
  <Override PartName="/ppt/notesSlides/notesSlide971.xml" ContentType="application/vnd.openxmlformats-officedocument.presentationml.notesSlide+xml"/>
  <Override PartName="/ppt/tags/tag1123.xml" ContentType="application/vnd.openxmlformats-officedocument.presentationml.tags+xml"/>
  <Override PartName="/ppt/notesSlides/notesSlide972.xml" ContentType="application/vnd.openxmlformats-officedocument.presentationml.notesSlide+xml"/>
  <Override PartName="/ppt/tags/tag1124.xml" ContentType="application/vnd.openxmlformats-officedocument.presentationml.tags+xml"/>
  <Override PartName="/ppt/notesSlides/notesSlide973.xml" ContentType="application/vnd.openxmlformats-officedocument.presentationml.notesSlide+xml"/>
  <Override PartName="/ppt/tags/tag1125.xml" ContentType="application/vnd.openxmlformats-officedocument.presentationml.tags+xml"/>
  <Override PartName="/ppt/notesSlides/notesSlide974.xml" ContentType="application/vnd.openxmlformats-officedocument.presentationml.notesSlide+xml"/>
  <Override PartName="/ppt/tags/tag1126.xml" ContentType="application/vnd.openxmlformats-officedocument.presentationml.tags+xml"/>
  <Override PartName="/ppt/notesSlides/notesSlide975.xml" ContentType="application/vnd.openxmlformats-officedocument.presentationml.notesSlide+xml"/>
  <Override PartName="/ppt/tags/tag1127.xml" ContentType="application/vnd.openxmlformats-officedocument.presentationml.tags+xml"/>
  <Override PartName="/ppt/notesSlides/notesSlide976.xml" ContentType="application/vnd.openxmlformats-officedocument.presentationml.notesSlide+xml"/>
  <Override PartName="/ppt/tags/tag1128.xml" ContentType="application/vnd.openxmlformats-officedocument.presentationml.tags+xml"/>
  <Override PartName="/ppt/notesSlides/notesSlide977.xml" ContentType="application/vnd.openxmlformats-officedocument.presentationml.notesSlide+xml"/>
  <Override PartName="/ppt/tags/tag1129.xml" ContentType="application/vnd.openxmlformats-officedocument.presentationml.tags+xml"/>
  <Override PartName="/ppt/notesSlides/notesSlide978.xml" ContentType="application/vnd.openxmlformats-officedocument.presentationml.notesSlide+xml"/>
  <Override PartName="/ppt/tags/tag1130.xml" ContentType="application/vnd.openxmlformats-officedocument.presentationml.tags+xml"/>
  <Override PartName="/ppt/notesSlides/notesSlide979.xml" ContentType="application/vnd.openxmlformats-officedocument.presentationml.notesSlide+xml"/>
  <Override PartName="/ppt/tags/tag1131.xml" ContentType="application/vnd.openxmlformats-officedocument.presentationml.tags+xml"/>
  <Override PartName="/ppt/notesSlides/notesSlide980.xml" ContentType="application/vnd.openxmlformats-officedocument.presentationml.notesSlide+xml"/>
  <Override PartName="/ppt/tags/tag1132.xml" ContentType="application/vnd.openxmlformats-officedocument.presentationml.tags+xml"/>
  <Override PartName="/ppt/notesSlides/notesSlide981.xml" ContentType="application/vnd.openxmlformats-officedocument.presentationml.notesSlide+xml"/>
  <Override PartName="/ppt/tags/tag1133.xml" ContentType="application/vnd.openxmlformats-officedocument.presentationml.tags+xml"/>
  <Override PartName="/ppt/notesSlides/notesSlide982.xml" ContentType="application/vnd.openxmlformats-officedocument.presentationml.notesSlide+xml"/>
  <Override PartName="/ppt/tags/tag1134.xml" ContentType="application/vnd.openxmlformats-officedocument.presentationml.tags+xml"/>
  <Override PartName="/ppt/notesSlides/notesSlide983.xml" ContentType="application/vnd.openxmlformats-officedocument.presentationml.notesSlide+xml"/>
  <Override PartName="/ppt/tags/tag1135.xml" ContentType="application/vnd.openxmlformats-officedocument.presentationml.tags+xml"/>
  <Override PartName="/ppt/notesSlides/notesSlide984.xml" ContentType="application/vnd.openxmlformats-officedocument.presentationml.notesSlide+xml"/>
  <Override PartName="/ppt/tags/tag1136.xml" ContentType="application/vnd.openxmlformats-officedocument.presentationml.tags+xml"/>
  <Override PartName="/ppt/notesSlides/notesSlide985.xml" ContentType="application/vnd.openxmlformats-officedocument.presentationml.notesSlide+xml"/>
  <Override PartName="/ppt/tags/tag1137.xml" ContentType="application/vnd.openxmlformats-officedocument.presentationml.tags+xml"/>
  <Override PartName="/ppt/notesSlides/notesSlide986.xml" ContentType="application/vnd.openxmlformats-officedocument.presentationml.notesSlide+xml"/>
  <Override PartName="/ppt/tags/tag1138.xml" ContentType="application/vnd.openxmlformats-officedocument.presentationml.tags+xml"/>
  <Override PartName="/ppt/notesSlides/notesSlide987.xml" ContentType="application/vnd.openxmlformats-officedocument.presentationml.notesSlide+xml"/>
  <Override PartName="/ppt/tags/tag1139.xml" ContentType="application/vnd.openxmlformats-officedocument.presentationml.tags+xml"/>
  <Override PartName="/ppt/notesSlides/notesSlide988.xml" ContentType="application/vnd.openxmlformats-officedocument.presentationml.notesSlide+xml"/>
  <Override PartName="/ppt/tags/tag1140.xml" ContentType="application/vnd.openxmlformats-officedocument.presentationml.tags+xml"/>
  <Override PartName="/ppt/notesSlides/notesSlide989.xml" ContentType="application/vnd.openxmlformats-officedocument.presentationml.notesSlide+xml"/>
  <Override PartName="/ppt/tags/tag1141.xml" ContentType="application/vnd.openxmlformats-officedocument.presentationml.tags+xml"/>
  <Override PartName="/ppt/notesSlides/notesSlide990.xml" ContentType="application/vnd.openxmlformats-officedocument.presentationml.notesSlide+xml"/>
  <Override PartName="/ppt/tags/tag1142.xml" ContentType="application/vnd.openxmlformats-officedocument.presentationml.tags+xml"/>
  <Override PartName="/ppt/notesSlides/notesSlide991.xml" ContentType="application/vnd.openxmlformats-officedocument.presentationml.notesSlide+xml"/>
  <Override PartName="/ppt/tags/tag1143.xml" ContentType="application/vnd.openxmlformats-officedocument.presentationml.tags+xml"/>
  <Override PartName="/ppt/notesSlides/notesSlide992.xml" ContentType="application/vnd.openxmlformats-officedocument.presentationml.notesSlide+xml"/>
  <Override PartName="/ppt/tags/tag1144.xml" ContentType="application/vnd.openxmlformats-officedocument.presentationml.tags+xml"/>
  <Override PartName="/ppt/notesSlides/notesSlide993.xml" ContentType="application/vnd.openxmlformats-officedocument.presentationml.notesSlide+xml"/>
  <Override PartName="/ppt/tags/tag1145.xml" ContentType="application/vnd.openxmlformats-officedocument.presentationml.tags+xml"/>
  <Override PartName="/ppt/notesSlides/notesSlide994.xml" ContentType="application/vnd.openxmlformats-officedocument.presentationml.notesSlide+xml"/>
  <Override PartName="/ppt/tags/tag1146.xml" ContentType="application/vnd.openxmlformats-officedocument.presentationml.tags+xml"/>
  <Override PartName="/ppt/notesSlides/notesSlide995.xml" ContentType="application/vnd.openxmlformats-officedocument.presentationml.notesSlide+xml"/>
  <Override PartName="/ppt/tags/tag1147.xml" ContentType="application/vnd.openxmlformats-officedocument.presentationml.tags+xml"/>
  <Override PartName="/ppt/notesSlides/notesSlide996.xml" ContentType="application/vnd.openxmlformats-officedocument.presentationml.notesSlide+xml"/>
  <Override PartName="/ppt/tags/tag1148.xml" ContentType="application/vnd.openxmlformats-officedocument.presentationml.tags+xml"/>
  <Override PartName="/ppt/notesSlides/notesSlide997.xml" ContentType="application/vnd.openxmlformats-officedocument.presentationml.notesSlide+xml"/>
  <Override PartName="/ppt/tags/tag1149.xml" ContentType="application/vnd.openxmlformats-officedocument.presentationml.tags+xml"/>
  <Override PartName="/ppt/notesSlides/notesSlide998.xml" ContentType="application/vnd.openxmlformats-officedocument.presentationml.notesSlide+xml"/>
  <Override PartName="/ppt/tags/tag1150.xml" ContentType="application/vnd.openxmlformats-officedocument.presentationml.tags+xml"/>
  <Override PartName="/ppt/notesSlides/notesSlide999.xml" ContentType="application/vnd.openxmlformats-officedocument.presentationml.notesSlide+xml"/>
  <Override PartName="/ppt/tags/tag1151.xml" ContentType="application/vnd.openxmlformats-officedocument.presentationml.tags+xml"/>
  <Override PartName="/ppt/notesSlides/notesSlide1000.xml" ContentType="application/vnd.openxmlformats-officedocument.presentationml.notesSlide+xml"/>
  <Override PartName="/ppt/tags/tag1152.xml" ContentType="application/vnd.openxmlformats-officedocument.presentationml.tags+xml"/>
  <Override PartName="/ppt/notesSlides/notesSlide1001.xml" ContentType="application/vnd.openxmlformats-officedocument.presentationml.notesSlide+xml"/>
  <Override PartName="/ppt/tags/tag1153.xml" ContentType="application/vnd.openxmlformats-officedocument.presentationml.tags+xml"/>
  <Override PartName="/ppt/notesSlides/notesSlide1002.xml" ContentType="application/vnd.openxmlformats-officedocument.presentationml.notesSlide+xml"/>
  <Override PartName="/ppt/tags/tag1154.xml" ContentType="application/vnd.openxmlformats-officedocument.presentationml.tags+xml"/>
  <Override PartName="/ppt/notesSlides/notesSlide1003.xml" ContentType="application/vnd.openxmlformats-officedocument.presentationml.notesSlide+xml"/>
  <Override PartName="/ppt/tags/tag1155.xml" ContentType="application/vnd.openxmlformats-officedocument.presentationml.tags+xml"/>
  <Override PartName="/ppt/notesSlides/notesSlide1004.xml" ContentType="application/vnd.openxmlformats-officedocument.presentationml.notesSlide+xml"/>
  <Override PartName="/ppt/tags/tag1156.xml" ContentType="application/vnd.openxmlformats-officedocument.presentationml.tags+xml"/>
  <Override PartName="/ppt/notesSlides/notesSlide1005.xml" ContentType="application/vnd.openxmlformats-officedocument.presentationml.notesSlide+xml"/>
  <Override PartName="/ppt/tags/tag1157.xml" ContentType="application/vnd.openxmlformats-officedocument.presentationml.tags+xml"/>
  <Override PartName="/ppt/notesSlides/notesSlide1006.xml" ContentType="application/vnd.openxmlformats-officedocument.presentationml.notesSlide+xml"/>
  <Override PartName="/ppt/tags/tag1158.xml" ContentType="application/vnd.openxmlformats-officedocument.presentationml.tags+xml"/>
  <Override PartName="/ppt/notesSlides/notesSlide1007.xml" ContentType="application/vnd.openxmlformats-officedocument.presentationml.notesSlide+xml"/>
  <Override PartName="/ppt/tags/tag1159.xml" ContentType="application/vnd.openxmlformats-officedocument.presentationml.tags+xml"/>
  <Override PartName="/ppt/notesSlides/notesSlide1008.xml" ContentType="application/vnd.openxmlformats-officedocument.presentationml.notesSlide+xml"/>
  <Override PartName="/ppt/tags/tag1160.xml" ContentType="application/vnd.openxmlformats-officedocument.presentationml.tags+xml"/>
  <Override PartName="/ppt/notesSlides/notesSlide1009.xml" ContentType="application/vnd.openxmlformats-officedocument.presentationml.notesSlide+xml"/>
  <Override PartName="/ppt/tags/tag1161.xml" ContentType="application/vnd.openxmlformats-officedocument.presentationml.tags+xml"/>
  <Override PartName="/ppt/notesSlides/notesSlide1010.xml" ContentType="application/vnd.openxmlformats-officedocument.presentationml.notesSlide+xml"/>
  <Override PartName="/ppt/tags/tag1162.xml" ContentType="application/vnd.openxmlformats-officedocument.presentationml.tags+xml"/>
  <Override PartName="/ppt/notesSlides/notesSlide1011.xml" ContentType="application/vnd.openxmlformats-officedocument.presentationml.notesSlide+xml"/>
  <Override PartName="/ppt/tags/tag1163.xml" ContentType="application/vnd.openxmlformats-officedocument.presentationml.tags+xml"/>
  <Override PartName="/ppt/notesSlides/notesSlide1012.xml" ContentType="application/vnd.openxmlformats-officedocument.presentationml.notesSlide+xml"/>
  <Override PartName="/ppt/tags/tag1164.xml" ContentType="application/vnd.openxmlformats-officedocument.presentationml.tags+xml"/>
  <Override PartName="/ppt/notesSlides/notesSlide1013.xml" ContentType="application/vnd.openxmlformats-officedocument.presentationml.notesSlide+xml"/>
  <Override PartName="/ppt/tags/tag1165.xml" ContentType="application/vnd.openxmlformats-officedocument.presentationml.tags+xml"/>
  <Override PartName="/ppt/notesSlides/notesSlide1014.xml" ContentType="application/vnd.openxmlformats-officedocument.presentationml.notesSlide+xml"/>
  <Override PartName="/ppt/tags/tag1166.xml" ContentType="application/vnd.openxmlformats-officedocument.presentationml.tags+xml"/>
  <Override PartName="/ppt/notesSlides/notesSlide1015.xml" ContentType="application/vnd.openxmlformats-officedocument.presentationml.notesSlide+xml"/>
  <Override PartName="/ppt/tags/tag1167.xml" ContentType="application/vnd.openxmlformats-officedocument.presentationml.tags+xml"/>
  <Override PartName="/ppt/notesSlides/notesSlide1016.xml" ContentType="application/vnd.openxmlformats-officedocument.presentationml.notesSlide+xml"/>
  <Override PartName="/ppt/tags/tag1168.xml" ContentType="application/vnd.openxmlformats-officedocument.presentationml.tags+xml"/>
  <Override PartName="/ppt/notesSlides/notesSlide1017.xml" ContentType="application/vnd.openxmlformats-officedocument.presentationml.notesSlide+xml"/>
  <Override PartName="/ppt/tags/tag1169.xml" ContentType="application/vnd.openxmlformats-officedocument.presentationml.tags+xml"/>
  <Override PartName="/ppt/notesSlides/notesSlide1018.xml" ContentType="application/vnd.openxmlformats-officedocument.presentationml.notesSlide+xml"/>
  <Override PartName="/ppt/tags/tag1170.xml" ContentType="application/vnd.openxmlformats-officedocument.presentationml.tags+xml"/>
  <Override PartName="/ppt/notesSlides/notesSlide1019.xml" ContentType="application/vnd.openxmlformats-officedocument.presentationml.notesSlide+xml"/>
  <Override PartName="/ppt/tags/tag1171.xml" ContentType="application/vnd.openxmlformats-officedocument.presentationml.tags+xml"/>
  <Override PartName="/ppt/notesSlides/notesSlide1020.xml" ContentType="application/vnd.openxmlformats-officedocument.presentationml.notesSlide+xml"/>
  <Override PartName="/ppt/tags/tag1172.xml" ContentType="application/vnd.openxmlformats-officedocument.presentationml.tags+xml"/>
  <Override PartName="/ppt/notesSlides/notesSlide1021.xml" ContentType="application/vnd.openxmlformats-officedocument.presentationml.notesSlide+xml"/>
  <Override PartName="/ppt/tags/tag1173.xml" ContentType="application/vnd.openxmlformats-officedocument.presentationml.tags+xml"/>
  <Override PartName="/ppt/notesSlides/notesSlide1022.xml" ContentType="application/vnd.openxmlformats-officedocument.presentationml.notesSlide+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notesSlides/notesSlide1023.xml" ContentType="application/vnd.openxmlformats-officedocument.presentationml.notesSlide+xml"/>
  <Override PartName="/ppt/tags/tag1179.xml" ContentType="application/vnd.openxmlformats-officedocument.presentationml.tags+xml"/>
  <Override PartName="/ppt/notesSlides/notesSlide1024.xml" ContentType="application/vnd.openxmlformats-officedocument.presentationml.notesSlide+xml"/>
  <Override PartName="/ppt/tags/tag1180.xml" ContentType="application/vnd.openxmlformats-officedocument.presentationml.tags+xml"/>
  <Override PartName="/ppt/notesSlides/notesSlide1025.xml" ContentType="application/vnd.openxmlformats-officedocument.presentationml.notesSlide+xml"/>
  <Override PartName="/ppt/tags/tag1181.xml" ContentType="application/vnd.openxmlformats-officedocument.presentationml.tags+xml"/>
  <Override PartName="/ppt/notesSlides/notesSlide1026.xml" ContentType="application/vnd.openxmlformats-officedocument.presentationml.notesSlide+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notesSlides/notesSlide1027.xml" ContentType="application/vnd.openxmlformats-officedocument.presentationml.notesSlide+xml"/>
  <Override PartName="/ppt/tags/tag1186.xml" ContentType="application/vnd.openxmlformats-officedocument.presentationml.tags+xml"/>
  <Override PartName="/ppt/notesSlides/notesSlide1028.xml" ContentType="application/vnd.openxmlformats-officedocument.presentationml.notesSlide+xml"/>
  <Override PartName="/ppt/tags/tag1187.xml" ContentType="application/vnd.openxmlformats-officedocument.presentationml.tags+xml"/>
  <Override PartName="/ppt/notesSlides/notesSlide1029.xml" ContentType="application/vnd.openxmlformats-officedocument.presentationml.notesSlide+xml"/>
  <Override PartName="/ppt/tags/tag1188.xml" ContentType="application/vnd.openxmlformats-officedocument.presentationml.tags+xml"/>
  <Override PartName="/ppt/notesSlides/notesSlide1030.xml" ContentType="application/vnd.openxmlformats-officedocument.presentationml.notesSlide+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notesSlides/notesSlide1031.xml" ContentType="application/vnd.openxmlformats-officedocument.presentationml.notesSlide+xml"/>
  <Override PartName="/ppt/tags/tag1193.xml" ContentType="application/vnd.openxmlformats-officedocument.presentationml.tags+xml"/>
  <Override PartName="/ppt/notesSlides/notesSlide1032.xml" ContentType="application/vnd.openxmlformats-officedocument.presentationml.notesSlide+xml"/>
  <Override PartName="/ppt/tags/tag1194.xml" ContentType="application/vnd.openxmlformats-officedocument.presentationml.tags+xml"/>
  <Override PartName="/ppt/notesSlides/notesSlide1033.xml" ContentType="application/vnd.openxmlformats-officedocument.presentationml.notesSlide+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notesSlides/notesSlide1034.xml" ContentType="application/vnd.openxmlformats-officedocument.presentationml.notesSlide+xml"/>
  <Override PartName="/ppt/tags/tag1199.xml" ContentType="application/vnd.openxmlformats-officedocument.presentationml.tags+xml"/>
  <Override PartName="/ppt/notesSlides/notesSlide1035.xml" ContentType="application/vnd.openxmlformats-officedocument.presentationml.notesSlide+xml"/>
  <Override PartName="/ppt/tags/tag1200.xml" ContentType="application/vnd.openxmlformats-officedocument.presentationml.tags+xml"/>
  <Override PartName="/ppt/notesSlides/notesSlide1036.xml" ContentType="application/vnd.openxmlformats-officedocument.presentationml.notesSlide+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notesSlides/notesSlide1037.xml" ContentType="application/vnd.openxmlformats-officedocument.presentationml.notesSlide+xml"/>
  <Override PartName="/ppt/tags/tag1205.xml" ContentType="application/vnd.openxmlformats-officedocument.presentationml.tags+xml"/>
  <Override PartName="/ppt/notesSlides/notesSlide1038.xml" ContentType="application/vnd.openxmlformats-officedocument.presentationml.notesSlide+xml"/>
  <Override PartName="/ppt/tags/tag1206.xml" ContentType="application/vnd.openxmlformats-officedocument.presentationml.tags+xml"/>
  <Override PartName="/ppt/notesSlides/notesSlide1039.xml" ContentType="application/vnd.openxmlformats-officedocument.presentationml.notesSlide+xml"/>
  <Override PartName="/ppt/tags/tag1207.xml" ContentType="application/vnd.openxmlformats-officedocument.presentationml.tags+xml"/>
  <Override PartName="/ppt/notesSlides/notesSlide1040.xml" ContentType="application/vnd.openxmlformats-officedocument.presentationml.notesSlide+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notesSlides/notesSlide1041.xml" ContentType="application/vnd.openxmlformats-officedocument.presentationml.notesSlide+xml"/>
  <Override PartName="/ppt/tags/tag1212.xml" ContentType="application/vnd.openxmlformats-officedocument.presentationml.tags+xml"/>
  <Override PartName="/ppt/notesSlides/notesSlide1042.xml" ContentType="application/vnd.openxmlformats-officedocument.presentationml.notesSlide+xml"/>
  <Override PartName="/ppt/tags/tag1213.xml" ContentType="application/vnd.openxmlformats-officedocument.presentationml.tags+xml"/>
  <Override PartName="/ppt/notesSlides/notesSlide1043.xml" ContentType="application/vnd.openxmlformats-officedocument.presentationml.notesSlide+xml"/>
  <Override PartName="/ppt/tags/tag1214.xml" ContentType="application/vnd.openxmlformats-officedocument.presentationml.tags+xml"/>
  <Override PartName="/ppt/notesSlides/notesSlide1044.xml" ContentType="application/vnd.openxmlformats-officedocument.presentationml.notesSlide+xml"/>
  <Override PartName="/ppt/tags/tag1215.xml" ContentType="application/vnd.openxmlformats-officedocument.presentationml.tags+xml"/>
  <Override PartName="/ppt/notesSlides/notesSlide1045.xml" ContentType="application/vnd.openxmlformats-officedocument.presentationml.notesSlide+xml"/>
  <Override PartName="/ppt/tags/tag1216.xml" ContentType="application/vnd.openxmlformats-officedocument.presentationml.tags+xml"/>
  <Override PartName="/ppt/notesSlides/notesSlide1046.xml" ContentType="application/vnd.openxmlformats-officedocument.presentationml.notesSlide+xml"/>
  <Override PartName="/ppt/tags/tag1217.xml" ContentType="application/vnd.openxmlformats-officedocument.presentationml.tags+xml"/>
  <Override PartName="/ppt/notesSlides/notesSlide1047.xml" ContentType="application/vnd.openxmlformats-officedocument.presentationml.notesSlide+xml"/>
  <Override PartName="/ppt/tags/tag1218.xml" ContentType="application/vnd.openxmlformats-officedocument.presentationml.tags+xml"/>
  <Override PartName="/ppt/notesSlides/notesSlide1048.xml" ContentType="application/vnd.openxmlformats-officedocument.presentationml.notesSlide+xml"/>
  <Override PartName="/ppt/tags/tag1219.xml" ContentType="application/vnd.openxmlformats-officedocument.presentationml.tags+xml"/>
  <Override PartName="/ppt/notesSlides/notesSlide1049.xml" ContentType="application/vnd.openxmlformats-officedocument.presentationml.notesSlide+xml"/>
  <Override PartName="/ppt/tags/tag1220.xml" ContentType="application/vnd.openxmlformats-officedocument.presentationml.tags+xml"/>
  <Override PartName="/ppt/notesSlides/notesSlide1050.xml" ContentType="application/vnd.openxmlformats-officedocument.presentationml.notesSlide+xml"/>
  <Override PartName="/ppt/tags/tag1221.xml" ContentType="application/vnd.openxmlformats-officedocument.presentationml.tags+xml"/>
  <Override PartName="/ppt/notesSlides/notesSlide1051.xml" ContentType="application/vnd.openxmlformats-officedocument.presentationml.notesSlide+xml"/>
  <Override PartName="/ppt/tags/tag1222.xml" ContentType="application/vnd.openxmlformats-officedocument.presentationml.tags+xml"/>
  <Override PartName="/ppt/notesSlides/notesSlide1052.xml" ContentType="application/vnd.openxmlformats-officedocument.presentationml.notesSlide+xml"/>
  <Override PartName="/ppt/tags/tag1223.xml" ContentType="application/vnd.openxmlformats-officedocument.presentationml.tags+xml"/>
  <Override PartName="/ppt/notesSlides/notesSlide1053.xml" ContentType="application/vnd.openxmlformats-officedocument.presentationml.notesSlide+xml"/>
  <Override PartName="/ppt/tags/tag1224.xml" ContentType="application/vnd.openxmlformats-officedocument.presentationml.tags+xml"/>
  <Override PartName="/ppt/notesSlides/notesSlide1054.xml" ContentType="application/vnd.openxmlformats-officedocument.presentationml.notesSlide+xml"/>
  <Override PartName="/ppt/tags/tag1225.xml" ContentType="application/vnd.openxmlformats-officedocument.presentationml.tags+xml"/>
  <Override PartName="/ppt/notesSlides/notesSlide1055.xml" ContentType="application/vnd.openxmlformats-officedocument.presentationml.notesSlide+xml"/>
  <Override PartName="/ppt/tags/tag1226.xml" ContentType="application/vnd.openxmlformats-officedocument.presentationml.tags+xml"/>
  <Override PartName="/ppt/notesSlides/notesSlide1056.xml" ContentType="application/vnd.openxmlformats-officedocument.presentationml.notesSlide+xml"/>
  <Override PartName="/ppt/tags/tag1227.xml" ContentType="application/vnd.openxmlformats-officedocument.presentationml.tags+xml"/>
  <Override PartName="/ppt/notesSlides/notesSlide1057.xml" ContentType="application/vnd.openxmlformats-officedocument.presentationml.notesSlide+xml"/>
  <Override PartName="/ppt/tags/tag1228.xml" ContentType="application/vnd.openxmlformats-officedocument.presentationml.tags+xml"/>
  <Override PartName="/ppt/notesSlides/notesSlide1058.xml" ContentType="application/vnd.openxmlformats-officedocument.presentationml.notesSlide+xml"/>
  <Override PartName="/ppt/tags/tag1229.xml" ContentType="application/vnd.openxmlformats-officedocument.presentationml.tags+xml"/>
  <Override PartName="/ppt/notesSlides/notesSlide1059.xml" ContentType="application/vnd.openxmlformats-officedocument.presentationml.notesSlide+xml"/>
  <Override PartName="/ppt/tags/tag1230.xml" ContentType="application/vnd.openxmlformats-officedocument.presentationml.tags+xml"/>
  <Override PartName="/ppt/notesSlides/notesSlide1060.xml" ContentType="application/vnd.openxmlformats-officedocument.presentationml.notesSlide+xml"/>
  <Override PartName="/ppt/tags/tag1231.xml" ContentType="application/vnd.openxmlformats-officedocument.presentationml.tags+xml"/>
  <Override PartName="/ppt/notesSlides/notesSlide1061.xml" ContentType="application/vnd.openxmlformats-officedocument.presentationml.notesSlide+xml"/>
  <Override PartName="/ppt/tags/tag1232.xml" ContentType="application/vnd.openxmlformats-officedocument.presentationml.tags+xml"/>
  <Override PartName="/ppt/notesSlides/notesSlide1062.xml" ContentType="application/vnd.openxmlformats-officedocument.presentationml.notesSlide+xml"/>
  <Override PartName="/ppt/tags/tag1233.xml" ContentType="application/vnd.openxmlformats-officedocument.presentationml.tags+xml"/>
  <Override PartName="/ppt/notesSlides/notesSlide1063.xml" ContentType="application/vnd.openxmlformats-officedocument.presentationml.notesSlide+xml"/>
  <Override PartName="/ppt/tags/tag1234.xml" ContentType="application/vnd.openxmlformats-officedocument.presentationml.tags+xml"/>
  <Override PartName="/ppt/notesSlides/notesSlide1064.xml" ContentType="application/vnd.openxmlformats-officedocument.presentationml.notesSlide+xml"/>
  <Override PartName="/ppt/tags/tag1235.xml" ContentType="application/vnd.openxmlformats-officedocument.presentationml.tags+xml"/>
  <Override PartName="/ppt/notesSlides/notesSlide1065.xml" ContentType="application/vnd.openxmlformats-officedocument.presentationml.notesSlide+xml"/>
  <Override PartName="/ppt/tags/tag1236.xml" ContentType="application/vnd.openxmlformats-officedocument.presentationml.tags+xml"/>
  <Override PartName="/ppt/notesSlides/notesSlide1066.xml" ContentType="application/vnd.openxmlformats-officedocument.presentationml.notesSlide+xml"/>
  <Override PartName="/ppt/tags/tag1237.xml" ContentType="application/vnd.openxmlformats-officedocument.presentationml.tags+xml"/>
  <Override PartName="/ppt/notesSlides/notesSlide1067.xml" ContentType="application/vnd.openxmlformats-officedocument.presentationml.notesSlide+xml"/>
  <Override PartName="/ppt/tags/tag1238.xml" ContentType="application/vnd.openxmlformats-officedocument.presentationml.tags+xml"/>
  <Override PartName="/ppt/notesSlides/notesSlide1068.xml" ContentType="application/vnd.openxmlformats-officedocument.presentationml.notesSlide+xml"/>
  <Override PartName="/ppt/tags/tag1239.xml" ContentType="application/vnd.openxmlformats-officedocument.presentationml.tags+xml"/>
  <Override PartName="/ppt/notesSlides/notesSlide1069.xml" ContentType="application/vnd.openxmlformats-officedocument.presentationml.notesSlide+xml"/>
  <Override PartName="/ppt/tags/tag1240.xml" ContentType="application/vnd.openxmlformats-officedocument.presentationml.tags+xml"/>
  <Override PartName="/ppt/notesSlides/notesSlide1070.xml" ContentType="application/vnd.openxmlformats-officedocument.presentationml.notesSlide+xml"/>
  <Override PartName="/ppt/tags/tag1241.xml" ContentType="application/vnd.openxmlformats-officedocument.presentationml.tags+xml"/>
  <Override PartName="/ppt/notesSlides/notesSlide1071.xml" ContentType="application/vnd.openxmlformats-officedocument.presentationml.notesSlide+xml"/>
  <Override PartName="/ppt/tags/tag1242.xml" ContentType="application/vnd.openxmlformats-officedocument.presentationml.tags+xml"/>
  <Override PartName="/ppt/notesSlides/notesSlide1072.xml" ContentType="application/vnd.openxmlformats-officedocument.presentationml.notesSlide+xml"/>
  <Override PartName="/ppt/tags/tag1243.xml" ContentType="application/vnd.openxmlformats-officedocument.presentationml.tags+xml"/>
  <Override PartName="/ppt/notesSlides/notesSlide1073.xml" ContentType="application/vnd.openxmlformats-officedocument.presentationml.notesSlide+xml"/>
  <Override PartName="/ppt/tags/tag1244.xml" ContentType="application/vnd.openxmlformats-officedocument.presentationml.tags+xml"/>
  <Override PartName="/ppt/notesSlides/notesSlide1074.xml" ContentType="application/vnd.openxmlformats-officedocument.presentationml.notesSlide+xml"/>
  <Override PartName="/ppt/tags/tag1245.xml" ContentType="application/vnd.openxmlformats-officedocument.presentationml.tags+xml"/>
  <Override PartName="/ppt/notesSlides/notesSlide1075.xml" ContentType="application/vnd.openxmlformats-officedocument.presentationml.notesSlide+xml"/>
  <Override PartName="/ppt/tags/tag1246.xml" ContentType="application/vnd.openxmlformats-officedocument.presentationml.tags+xml"/>
  <Override PartName="/ppt/notesSlides/notesSlide1076.xml" ContentType="application/vnd.openxmlformats-officedocument.presentationml.notesSlide+xml"/>
  <Override PartName="/ppt/tags/tag1247.xml" ContentType="application/vnd.openxmlformats-officedocument.presentationml.tags+xml"/>
  <Override PartName="/ppt/notesSlides/notesSlide1077.xml" ContentType="application/vnd.openxmlformats-officedocument.presentationml.notesSlide+xml"/>
  <Override PartName="/ppt/tags/tag1248.xml" ContentType="application/vnd.openxmlformats-officedocument.presentationml.tags+xml"/>
  <Override PartName="/ppt/notesSlides/notesSlide1078.xml" ContentType="application/vnd.openxmlformats-officedocument.presentationml.notesSlide+xml"/>
  <Override PartName="/ppt/tags/tag1249.xml" ContentType="application/vnd.openxmlformats-officedocument.presentationml.tags+xml"/>
  <Override PartName="/ppt/notesSlides/notesSlide1079.xml" ContentType="application/vnd.openxmlformats-officedocument.presentationml.notesSlide+xml"/>
  <Override PartName="/ppt/tags/tag1250.xml" ContentType="application/vnd.openxmlformats-officedocument.presentationml.tags+xml"/>
  <Override PartName="/ppt/notesSlides/notesSlide1080.xml" ContentType="application/vnd.openxmlformats-officedocument.presentationml.notesSlide+xml"/>
  <Override PartName="/ppt/tags/tag1251.xml" ContentType="application/vnd.openxmlformats-officedocument.presentationml.tags+xml"/>
  <Override PartName="/ppt/notesSlides/notesSlide1081.xml" ContentType="application/vnd.openxmlformats-officedocument.presentationml.notesSlide+xml"/>
  <Override PartName="/ppt/tags/tag1252.xml" ContentType="application/vnd.openxmlformats-officedocument.presentationml.tags+xml"/>
  <Override PartName="/ppt/notesSlides/notesSlide1082.xml" ContentType="application/vnd.openxmlformats-officedocument.presentationml.notesSlide+xml"/>
  <Override PartName="/ppt/tags/tag1253.xml" ContentType="application/vnd.openxmlformats-officedocument.presentationml.tags+xml"/>
  <Override PartName="/ppt/notesSlides/notesSlide1083.xml" ContentType="application/vnd.openxmlformats-officedocument.presentationml.notesSlide+xml"/>
  <Override PartName="/ppt/tags/tag1254.xml" ContentType="application/vnd.openxmlformats-officedocument.presentationml.tags+xml"/>
  <Override PartName="/ppt/notesSlides/notesSlide1084.xml" ContentType="application/vnd.openxmlformats-officedocument.presentationml.notesSlide+xml"/>
  <Override PartName="/ppt/tags/tag1255.xml" ContentType="application/vnd.openxmlformats-officedocument.presentationml.tags+xml"/>
  <Override PartName="/ppt/notesSlides/notesSlide1085.xml" ContentType="application/vnd.openxmlformats-officedocument.presentationml.notesSlide+xml"/>
  <Override PartName="/ppt/tags/tag1256.xml" ContentType="application/vnd.openxmlformats-officedocument.presentationml.tags+xml"/>
  <Override PartName="/ppt/notesSlides/notesSlide1086.xml" ContentType="application/vnd.openxmlformats-officedocument.presentationml.notesSlide+xml"/>
  <Override PartName="/ppt/tags/tag1257.xml" ContentType="application/vnd.openxmlformats-officedocument.presentationml.tags+xml"/>
  <Override PartName="/ppt/notesSlides/notesSlide1087.xml" ContentType="application/vnd.openxmlformats-officedocument.presentationml.notesSlide+xml"/>
  <Override PartName="/ppt/tags/tag1258.xml" ContentType="application/vnd.openxmlformats-officedocument.presentationml.tags+xml"/>
  <Override PartName="/ppt/notesSlides/notesSlide1088.xml" ContentType="application/vnd.openxmlformats-officedocument.presentationml.notesSlide+xml"/>
  <Override PartName="/ppt/tags/tag1259.xml" ContentType="application/vnd.openxmlformats-officedocument.presentationml.tags+xml"/>
  <Override PartName="/ppt/notesSlides/notesSlide1089.xml" ContentType="application/vnd.openxmlformats-officedocument.presentationml.notesSlide+xml"/>
  <Override PartName="/ppt/tags/tag1260.xml" ContentType="application/vnd.openxmlformats-officedocument.presentationml.tags+xml"/>
  <Override PartName="/ppt/notesSlides/notesSlide1090.xml" ContentType="application/vnd.openxmlformats-officedocument.presentationml.notesSlide+xml"/>
  <Override PartName="/ppt/tags/tag1261.xml" ContentType="application/vnd.openxmlformats-officedocument.presentationml.tags+xml"/>
  <Override PartName="/ppt/notesSlides/notesSlide1091.xml" ContentType="application/vnd.openxmlformats-officedocument.presentationml.notesSlide+xml"/>
  <Override PartName="/ppt/tags/tag1262.xml" ContentType="application/vnd.openxmlformats-officedocument.presentationml.tags+xml"/>
  <Override PartName="/ppt/notesSlides/notesSlide1092.xml" ContentType="application/vnd.openxmlformats-officedocument.presentationml.notesSlide+xml"/>
  <Override PartName="/ppt/tags/tag1263.xml" ContentType="application/vnd.openxmlformats-officedocument.presentationml.tags+xml"/>
  <Override PartName="/ppt/notesSlides/notesSlide1093.xml" ContentType="application/vnd.openxmlformats-officedocument.presentationml.notesSlide+xml"/>
  <Override PartName="/ppt/tags/tag1264.xml" ContentType="application/vnd.openxmlformats-officedocument.presentationml.tags+xml"/>
  <Override PartName="/ppt/notesSlides/notesSlide1094.xml" ContentType="application/vnd.openxmlformats-officedocument.presentationml.notesSlide+xml"/>
  <Override PartName="/ppt/tags/tag1265.xml" ContentType="application/vnd.openxmlformats-officedocument.presentationml.tags+xml"/>
  <Override PartName="/ppt/notesSlides/notesSlide1095.xml" ContentType="application/vnd.openxmlformats-officedocument.presentationml.notesSlide+xml"/>
  <Override PartName="/ppt/tags/tag1266.xml" ContentType="application/vnd.openxmlformats-officedocument.presentationml.tags+xml"/>
  <Override PartName="/ppt/notesSlides/notesSlide1096.xml" ContentType="application/vnd.openxmlformats-officedocument.presentationml.notesSlide+xml"/>
  <Override PartName="/ppt/tags/tag1267.xml" ContentType="application/vnd.openxmlformats-officedocument.presentationml.tags+xml"/>
  <Override PartName="/ppt/notesSlides/notesSlide1097.xml" ContentType="application/vnd.openxmlformats-officedocument.presentationml.notesSlide+xml"/>
  <Override PartName="/ppt/tags/tag1268.xml" ContentType="application/vnd.openxmlformats-officedocument.presentationml.tags+xml"/>
  <Override PartName="/ppt/notesSlides/notesSlide1098.xml" ContentType="application/vnd.openxmlformats-officedocument.presentationml.notesSlide+xml"/>
  <Override PartName="/ppt/tags/tag1269.xml" ContentType="application/vnd.openxmlformats-officedocument.presentationml.tags+xml"/>
  <Override PartName="/ppt/notesSlides/notesSlide1099.xml" ContentType="application/vnd.openxmlformats-officedocument.presentationml.notesSlide+xml"/>
  <Override PartName="/ppt/tags/tag1270.xml" ContentType="application/vnd.openxmlformats-officedocument.presentationml.tags+xml"/>
  <Override PartName="/ppt/notesSlides/notesSlide1100.xml" ContentType="application/vnd.openxmlformats-officedocument.presentationml.notesSlide+xml"/>
  <Override PartName="/ppt/tags/tag1271.xml" ContentType="application/vnd.openxmlformats-officedocument.presentationml.tags+xml"/>
  <Override PartName="/ppt/notesSlides/notesSlide1101.xml" ContentType="application/vnd.openxmlformats-officedocument.presentationml.notesSlide+xml"/>
  <Override PartName="/ppt/tags/tag1272.xml" ContentType="application/vnd.openxmlformats-officedocument.presentationml.tags+xml"/>
  <Override PartName="/ppt/notesSlides/notesSlide1102.xml" ContentType="application/vnd.openxmlformats-officedocument.presentationml.notesSlide+xml"/>
  <Override PartName="/ppt/tags/tag1273.xml" ContentType="application/vnd.openxmlformats-officedocument.presentationml.tags+xml"/>
  <Override PartName="/ppt/notesSlides/notesSlide1103.xml" ContentType="application/vnd.openxmlformats-officedocument.presentationml.notesSlide+xml"/>
  <Override PartName="/ppt/tags/tag1274.xml" ContentType="application/vnd.openxmlformats-officedocument.presentationml.tags+xml"/>
  <Override PartName="/ppt/notesSlides/notesSlide1104.xml" ContentType="application/vnd.openxmlformats-officedocument.presentationml.notesSlide+xml"/>
  <Override PartName="/ppt/tags/tag1275.xml" ContentType="application/vnd.openxmlformats-officedocument.presentationml.tags+xml"/>
  <Override PartName="/ppt/notesSlides/notesSlide1105.xml" ContentType="application/vnd.openxmlformats-officedocument.presentationml.notesSlide+xml"/>
  <Override PartName="/ppt/tags/tag1276.xml" ContentType="application/vnd.openxmlformats-officedocument.presentationml.tags+xml"/>
  <Override PartName="/ppt/notesSlides/notesSlide1106.xml" ContentType="application/vnd.openxmlformats-officedocument.presentationml.notesSlide+xml"/>
  <Override PartName="/ppt/tags/tag1277.xml" ContentType="application/vnd.openxmlformats-officedocument.presentationml.tags+xml"/>
  <Override PartName="/ppt/notesSlides/notesSlide1107.xml" ContentType="application/vnd.openxmlformats-officedocument.presentationml.notesSlide+xml"/>
  <Override PartName="/ppt/tags/tag1278.xml" ContentType="application/vnd.openxmlformats-officedocument.presentationml.tags+xml"/>
  <Override PartName="/ppt/notesSlides/notesSlide1108.xml" ContentType="application/vnd.openxmlformats-officedocument.presentationml.notesSlide+xml"/>
  <Override PartName="/ppt/tags/tag1279.xml" ContentType="application/vnd.openxmlformats-officedocument.presentationml.tags+xml"/>
  <Override PartName="/ppt/notesSlides/notesSlide1109.xml" ContentType="application/vnd.openxmlformats-officedocument.presentationml.notesSlide+xml"/>
  <Override PartName="/ppt/tags/tag1280.xml" ContentType="application/vnd.openxmlformats-officedocument.presentationml.tags+xml"/>
  <Override PartName="/ppt/notesSlides/notesSlide1110.xml" ContentType="application/vnd.openxmlformats-officedocument.presentationml.notesSlide+xml"/>
  <Override PartName="/ppt/tags/tag1281.xml" ContentType="application/vnd.openxmlformats-officedocument.presentationml.tags+xml"/>
  <Override PartName="/ppt/notesSlides/notesSlide1111.xml" ContentType="application/vnd.openxmlformats-officedocument.presentationml.notesSlide+xml"/>
  <Override PartName="/ppt/tags/tag1282.xml" ContentType="application/vnd.openxmlformats-officedocument.presentationml.tags+xml"/>
  <Override PartName="/ppt/notesSlides/notesSlide1112.xml" ContentType="application/vnd.openxmlformats-officedocument.presentationml.notesSlide+xml"/>
  <Override PartName="/ppt/tags/tag1283.xml" ContentType="application/vnd.openxmlformats-officedocument.presentationml.tags+xml"/>
  <Override PartName="/ppt/notesSlides/notesSlide1113.xml" ContentType="application/vnd.openxmlformats-officedocument.presentationml.notesSlide+xml"/>
  <Override PartName="/ppt/tags/tag1284.xml" ContentType="application/vnd.openxmlformats-officedocument.presentationml.tags+xml"/>
  <Override PartName="/ppt/notesSlides/notesSlide1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253"/>
  </p:notesMasterIdLst>
  <p:handoutMasterIdLst>
    <p:handoutMasterId r:id="rId1254"/>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11" r:id="rId491"/>
    <p:sldId id="3271" r:id="rId492"/>
    <p:sldId id="2213" r:id="rId493"/>
    <p:sldId id="2214" r:id="rId494"/>
    <p:sldId id="2215" r:id="rId495"/>
    <p:sldId id="2216" r:id="rId496"/>
    <p:sldId id="2217" r:id="rId497"/>
    <p:sldId id="3024" r:id="rId498"/>
    <p:sldId id="3025" r:id="rId499"/>
    <p:sldId id="3026" r:id="rId500"/>
    <p:sldId id="3028" r:id="rId501"/>
    <p:sldId id="3029" r:id="rId502"/>
    <p:sldId id="3030" r:id="rId503"/>
    <p:sldId id="3031" r:id="rId504"/>
    <p:sldId id="2227" r:id="rId505"/>
    <p:sldId id="2228" r:id="rId506"/>
    <p:sldId id="2229" r:id="rId507"/>
    <p:sldId id="2230" r:id="rId508"/>
    <p:sldId id="2231" r:id="rId509"/>
    <p:sldId id="2232" r:id="rId510"/>
    <p:sldId id="2233" r:id="rId511"/>
    <p:sldId id="2234" r:id="rId512"/>
    <p:sldId id="2235" r:id="rId513"/>
    <p:sldId id="2236" r:id="rId514"/>
    <p:sldId id="2237" r:id="rId515"/>
    <p:sldId id="2238" r:id="rId516"/>
    <p:sldId id="2239" r:id="rId517"/>
    <p:sldId id="2240" r:id="rId518"/>
    <p:sldId id="2241" r:id="rId519"/>
    <p:sldId id="2242" r:id="rId520"/>
    <p:sldId id="2243" r:id="rId521"/>
    <p:sldId id="2244" r:id="rId522"/>
    <p:sldId id="2245" r:id="rId523"/>
    <p:sldId id="2246" r:id="rId524"/>
    <p:sldId id="2247" r:id="rId525"/>
    <p:sldId id="2248" r:id="rId526"/>
    <p:sldId id="2249" r:id="rId527"/>
    <p:sldId id="2250" r:id="rId528"/>
    <p:sldId id="2251" r:id="rId529"/>
    <p:sldId id="2252" r:id="rId530"/>
    <p:sldId id="2253" r:id="rId531"/>
    <p:sldId id="2254" r:id="rId532"/>
    <p:sldId id="2255" r:id="rId533"/>
    <p:sldId id="2256" r:id="rId534"/>
    <p:sldId id="2257" r:id="rId535"/>
    <p:sldId id="2258" r:id="rId536"/>
    <p:sldId id="2259" r:id="rId537"/>
    <p:sldId id="2260" r:id="rId538"/>
    <p:sldId id="2261" r:id="rId539"/>
    <p:sldId id="3032" r:id="rId540"/>
    <p:sldId id="3033" r:id="rId541"/>
    <p:sldId id="3034" r:id="rId542"/>
    <p:sldId id="3035" r:id="rId543"/>
    <p:sldId id="3036" r:id="rId544"/>
    <p:sldId id="2264" r:id="rId545"/>
    <p:sldId id="3272" r:id="rId546"/>
    <p:sldId id="2266" r:id="rId547"/>
    <p:sldId id="2267" r:id="rId548"/>
    <p:sldId id="2268" r:id="rId549"/>
    <p:sldId id="2269" r:id="rId550"/>
    <p:sldId id="2270" r:id="rId551"/>
    <p:sldId id="2271" r:id="rId552"/>
    <p:sldId id="2272" r:id="rId553"/>
    <p:sldId id="2273" r:id="rId554"/>
    <p:sldId id="2274" r:id="rId555"/>
    <p:sldId id="2275" r:id="rId556"/>
    <p:sldId id="2276" r:id="rId557"/>
    <p:sldId id="2277" r:id="rId558"/>
    <p:sldId id="2278" r:id="rId559"/>
    <p:sldId id="2279" r:id="rId560"/>
    <p:sldId id="2280" r:id="rId561"/>
    <p:sldId id="2281" r:id="rId562"/>
    <p:sldId id="2282" r:id="rId563"/>
    <p:sldId id="2283" r:id="rId564"/>
    <p:sldId id="2284" r:id="rId565"/>
    <p:sldId id="2285" r:id="rId566"/>
    <p:sldId id="2286" r:id="rId567"/>
    <p:sldId id="2287" r:id="rId568"/>
    <p:sldId id="2288" r:id="rId569"/>
    <p:sldId id="2289" r:id="rId570"/>
    <p:sldId id="2290" r:id="rId571"/>
    <p:sldId id="2291" r:id="rId572"/>
    <p:sldId id="2292" r:id="rId573"/>
    <p:sldId id="2293" r:id="rId574"/>
    <p:sldId id="2294" r:id="rId575"/>
    <p:sldId id="2295" r:id="rId576"/>
    <p:sldId id="2296" r:id="rId577"/>
    <p:sldId id="2297" r:id="rId578"/>
    <p:sldId id="2298" r:id="rId579"/>
    <p:sldId id="3037" r:id="rId580"/>
    <p:sldId id="3038" r:id="rId581"/>
    <p:sldId id="3039" r:id="rId582"/>
    <p:sldId id="3040" r:id="rId583"/>
    <p:sldId id="2303" r:id="rId584"/>
    <p:sldId id="2304" r:id="rId585"/>
    <p:sldId id="2305" r:id="rId586"/>
    <p:sldId id="2306" r:id="rId587"/>
    <p:sldId id="2307" r:id="rId588"/>
    <p:sldId id="2308" r:id="rId589"/>
    <p:sldId id="2309" r:id="rId590"/>
    <p:sldId id="2310" r:id="rId591"/>
    <p:sldId id="2311" r:id="rId592"/>
    <p:sldId id="2312" r:id="rId593"/>
    <p:sldId id="2313" r:id="rId594"/>
    <p:sldId id="2314" r:id="rId595"/>
    <p:sldId id="3041" r:id="rId596"/>
    <p:sldId id="3042" r:id="rId597"/>
    <p:sldId id="3043" r:id="rId598"/>
    <p:sldId id="3044" r:id="rId599"/>
    <p:sldId id="2318" r:id="rId600"/>
    <p:sldId id="3273" r:id="rId601"/>
    <p:sldId id="2320" r:id="rId602"/>
    <p:sldId id="2321" r:id="rId603"/>
    <p:sldId id="2322" r:id="rId604"/>
    <p:sldId id="2323" r:id="rId605"/>
    <p:sldId id="2324" r:id="rId606"/>
    <p:sldId id="2325" r:id="rId607"/>
    <p:sldId id="2326" r:id="rId608"/>
    <p:sldId id="2327" r:id="rId609"/>
    <p:sldId id="2328" r:id="rId610"/>
    <p:sldId id="2329" r:id="rId611"/>
    <p:sldId id="2330" r:id="rId612"/>
    <p:sldId id="2331" r:id="rId613"/>
    <p:sldId id="2332" r:id="rId614"/>
    <p:sldId id="2333" r:id="rId615"/>
    <p:sldId id="2334" r:id="rId616"/>
    <p:sldId id="2335" r:id="rId617"/>
    <p:sldId id="2336" r:id="rId618"/>
    <p:sldId id="2337" r:id="rId619"/>
    <p:sldId id="2338" r:id="rId620"/>
    <p:sldId id="2339" r:id="rId621"/>
    <p:sldId id="2340" r:id="rId622"/>
    <p:sldId id="2341" r:id="rId623"/>
    <p:sldId id="2342" r:id="rId624"/>
    <p:sldId id="2343" r:id="rId625"/>
    <p:sldId id="2344" r:id="rId626"/>
    <p:sldId id="2345" r:id="rId627"/>
    <p:sldId id="2346" r:id="rId628"/>
    <p:sldId id="2347" r:id="rId629"/>
    <p:sldId id="2348" r:id="rId630"/>
    <p:sldId id="2349" r:id="rId631"/>
    <p:sldId id="2350" r:id="rId632"/>
    <p:sldId id="2351" r:id="rId633"/>
    <p:sldId id="2352" r:id="rId634"/>
    <p:sldId id="3274" r:id="rId635"/>
    <p:sldId id="2354" r:id="rId636"/>
    <p:sldId id="2355" r:id="rId637"/>
    <p:sldId id="2356" r:id="rId638"/>
    <p:sldId id="2357" r:id="rId639"/>
    <p:sldId id="2358" r:id="rId640"/>
    <p:sldId id="2359" r:id="rId641"/>
    <p:sldId id="2360" r:id="rId642"/>
    <p:sldId id="3045" r:id="rId643"/>
    <p:sldId id="3262" r:id="rId644"/>
    <p:sldId id="3260" r:id="rId645"/>
    <p:sldId id="3261" r:id="rId646"/>
    <p:sldId id="3049" r:id="rId647"/>
    <p:sldId id="3050" r:id="rId648"/>
    <p:sldId id="3051" r:id="rId649"/>
    <p:sldId id="2367" r:id="rId650"/>
    <p:sldId id="2368" r:id="rId651"/>
    <p:sldId id="2369" r:id="rId652"/>
    <p:sldId id="2370" r:id="rId653"/>
    <p:sldId id="2371" r:id="rId654"/>
    <p:sldId id="2372" r:id="rId655"/>
    <p:sldId id="2373" r:id="rId656"/>
    <p:sldId id="2374" r:id="rId657"/>
    <p:sldId id="2375" r:id="rId658"/>
    <p:sldId id="2376" r:id="rId659"/>
    <p:sldId id="2377" r:id="rId660"/>
    <p:sldId id="3052" r:id="rId661"/>
    <p:sldId id="3053" r:id="rId662"/>
    <p:sldId id="3054" r:id="rId663"/>
    <p:sldId id="3055" r:id="rId664"/>
    <p:sldId id="3056" r:id="rId665"/>
    <p:sldId id="3057" r:id="rId666"/>
    <p:sldId id="3058" r:id="rId667"/>
    <p:sldId id="3059" r:id="rId668"/>
    <p:sldId id="3060" r:id="rId669"/>
    <p:sldId id="3061" r:id="rId670"/>
    <p:sldId id="3063" r:id="rId671"/>
    <p:sldId id="3064" r:id="rId672"/>
    <p:sldId id="3065" r:id="rId673"/>
    <p:sldId id="3066" r:id="rId674"/>
    <p:sldId id="3067" r:id="rId675"/>
    <p:sldId id="3068" r:id="rId676"/>
    <p:sldId id="2397" r:id="rId677"/>
    <p:sldId id="2398" r:id="rId678"/>
    <p:sldId id="2399" r:id="rId679"/>
    <p:sldId id="2400" r:id="rId680"/>
    <p:sldId id="2401" r:id="rId681"/>
    <p:sldId id="3069" r:id="rId682"/>
    <p:sldId id="3070" r:id="rId683"/>
    <p:sldId id="3071" r:id="rId684"/>
    <p:sldId id="3072" r:id="rId685"/>
    <p:sldId id="3073" r:id="rId686"/>
    <p:sldId id="3074" r:id="rId687"/>
    <p:sldId id="2407" r:id="rId688"/>
    <p:sldId id="2408" r:id="rId689"/>
    <p:sldId id="2409" r:id="rId690"/>
    <p:sldId id="2410" r:id="rId691"/>
    <p:sldId id="2411" r:id="rId692"/>
    <p:sldId id="2412" r:id="rId693"/>
    <p:sldId id="2413" r:id="rId694"/>
    <p:sldId id="2414" r:id="rId695"/>
    <p:sldId id="2415" r:id="rId696"/>
    <p:sldId id="2416" r:id="rId697"/>
    <p:sldId id="2417" r:id="rId698"/>
    <p:sldId id="3075" r:id="rId699"/>
    <p:sldId id="3076" r:id="rId700"/>
    <p:sldId id="3077" r:id="rId701"/>
    <p:sldId id="3078" r:id="rId702"/>
    <p:sldId id="3079" r:id="rId703"/>
    <p:sldId id="3080" r:id="rId704"/>
    <p:sldId id="3081" r:id="rId705"/>
    <p:sldId id="3082" r:id="rId706"/>
    <p:sldId id="3083" r:id="rId707"/>
    <p:sldId id="3084" r:id="rId708"/>
    <p:sldId id="3085" r:id="rId709"/>
    <p:sldId id="2438" r:id="rId710"/>
    <p:sldId id="3275" r:id="rId711"/>
    <p:sldId id="2440" r:id="rId712"/>
    <p:sldId id="2441" r:id="rId713"/>
    <p:sldId id="2442" r:id="rId714"/>
    <p:sldId id="2443" r:id="rId715"/>
    <p:sldId id="2444" r:id="rId716"/>
    <p:sldId id="2445" r:id="rId717"/>
    <p:sldId id="2446" r:id="rId718"/>
    <p:sldId id="3086" r:id="rId719"/>
    <p:sldId id="3087" r:id="rId720"/>
    <p:sldId id="3088" r:id="rId721"/>
    <p:sldId id="3089" r:id="rId722"/>
    <p:sldId id="2451" r:id="rId723"/>
    <p:sldId id="2452" r:id="rId724"/>
    <p:sldId id="2453" r:id="rId725"/>
    <p:sldId id="2454" r:id="rId726"/>
    <p:sldId id="2455" r:id="rId727"/>
    <p:sldId id="2456" r:id="rId728"/>
    <p:sldId id="3090" r:id="rId729"/>
    <p:sldId id="3091" r:id="rId730"/>
    <p:sldId id="3092" r:id="rId731"/>
    <p:sldId id="3093" r:id="rId732"/>
    <p:sldId id="2461" r:id="rId733"/>
    <p:sldId id="2462" r:id="rId734"/>
    <p:sldId id="2463" r:id="rId735"/>
    <p:sldId id="2464" r:id="rId736"/>
    <p:sldId id="2465" r:id="rId737"/>
    <p:sldId id="3094" r:id="rId738"/>
    <p:sldId id="3095" r:id="rId739"/>
    <p:sldId id="3096" r:id="rId740"/>
    <p:sldId id="3097" r:id="rId741"/>
    <p:sldId id="2470" r:id="rId742"/>
    <p:sldId id="2471" r:id="rId743"/>
    <p:sldId id="2472" r:id="rId744"/>
    <p:sldId id="2473" r:id="rId745"/>
    <p:sldId id="2474" r:id="rId746"/>
    <p:sldId id="2475" r:id="rId747"/>
    <p:sldId id="2476" r:id="rId748"/>
    <p:sldId id="2477" r:id="rId749"/>
    <p:sldId id="2478" r:id="rId750"/>
    <p:sldId id="2479" r:id="rId751"/>
    <p:sldId id="2480" r:id="rId752"/>
    <p:sldId id="2481" r:id="rId753"/>
    <p:sldId id="3098" r:id="rId754"/>
    <p:sldId id="3099" r:id="rId755"/>
    <p:sldId id="3100" r:id="rId756"/>
    <p:sldId id="3101" r:id="rId757"/>
    <p:sldId id="2482" r:id="rId758"/>
    <p:sldId id="2483" r:id="rId759"/>
    <p:sldId id="2484" r:id="rId760"/>
    <p:sldId id="2485" r:id="rId761"/>
    <p:sldId id="2486" r:id="rId762"/>
    <p:sldId id="3102" r:id="rId763"/>
    <p:sldId id="3103" r:id="rId764"/>
    <p:sldId id="3104" r:id="rId765"/>
    <p:sldId id="3105" r:id="rId766"/>
    <p:sldId id="2491" r:id="rId767"/>
    <p:sldId id="2492" r:id="rId768"/>
    <p:sldId id="2493" r:id="rId769"/>
    <p:sldId id="2494" r:id="rId770"/>
    <p:sldId id="3106" r:id="rId771"/>
    <p:sldId id="3107" r:id="rId772"/>
    <p:sldId id="3108" r:id="rId773"/>
    <p:sldId id="2499" r:id="rId774"/>
    <p:sldId id="2500" r:id="rId775"/>
    <p:sldId id="2501" r:id="rId776"/>
    <p:sldId id="3109" r:id="rId777"/>
    <p:sldId id="3110" r:id="rId778"/>
    <p:sldId id="3111" r:id="rId779"/>
    <p:sldId id="2506" r:id="rId780"/>
    <p:sldId id="2507" r:id="rId781"/>
    <p:sldId id="2508" r:id="rId782"/>
    <p:sldId id="2509" r:id="rId783"/>
    <p:sldId id="2510" r:id="rId784"/>
    <p:sldId id="3112" r:id="rId785"/>
    <p:sldId id="3113" r:id="rId786"/>
    <p:sldId id="3114" r:id="rId787"/>
    <p:sldId id="3115" r:id="rId788"/>
    <p:sldId id="3116" r:id="rId789"/>
    <p:sldId id="3117" r:id="rId790"/>
    <p:sldId id="3257" r:id="rId791"/>
    <p:sldId id="3119" r:id="rId792"/>
    <p:sldId id="2523" r:id="rId793"/>
    <p:sldId id="2524" r:id="rId794"/>
    <p:sldId id="2525" r:id="rId795"/>
    <p:sldId id="2526" r:id="rId796"/>
    <p:sldId id="2527" r:id="rId797"/>
    <p:sldId id="2528" r:id="rId798"/>
    <p:sldId id="2529" r:id="rId799"/>
    <p:sldId id="3120" r:id="rId800"/>
    <p:sldId id="3121" r:id="rId801"/>
    <p:sldId id="3122" r:id="rId802"/>
    <p:sldId id="3123" r:id="rId803"/>
    <p:sldId id="3124" r:id="rId804"/>
    <p:sldId id="3125" r:id="rId805"/>
    <p:sldId id="3126" r:id="rId806"/>
    <p:sldId id="3127" r:id="rId807"/>
    <p:sldId id="3258" r:id="rId808"/>
    <p:sldId id="3129" r:id="rId809"/>
    <p:sldId id="2534" r:id="rId810"/>
    <p:sldId id="2535" r:id="rId811"/>
    <p:sldId id="2536" r:id="rId812"/>
    <p:sldId id="2537" r:id="rId813"/>
    <p:sldId id="3276" r:id="rId814"/>
    <p:sldId id="2539" r:id="rId815"/>
    <p:sldId id="2540" r:id="rId816"/>
    <p:sldId id="2541" r:id="rId817"/>
    <p:sldId id="2542" r:id="rId818"/>
    <p:sldId id="2543" r:id="rId819"/>
    <p:sldId id="2544" r:id="rId820"/>
    <p:sldId id="2545" r:id="rId821"/>
    <p:sldId id="2546" r:id="rId822"/>
    <p:sldId id="2547" r:id="rId823"/>
    <p:sldId id="2548" r:id="rId824"/>
    <p:sldId id="2549" r:id="rId825"/>
    <p:sldId id="2550" r:id="rId826"/>
    <p:sldId id="2551" r:id="rId827"/>
    <p:sldId id="2553" r:id="rId828"/>
    <p:sldId id="2554" r:id="rId829"/>
    <p:sldId id="2555" r:id="rId830"/>
    <p:sldId id="2556" r:id="rId831"/>
    <p:sldId id="2557" r:id="rId832"/>
    <p:sldId id="2558" r:id="rId833"/>
    <p:sldId id="2559" r:id="rId834"/>
    <p:sldId id="2560" r:id="rId835"/>
    <p:sldId id="2561" r:id="rId836"/>
    <p:sldId id="2562" r:id="rId837"/>
    <p:sldId id="2563" r:id="rId838"/>
    <p:sldId id="2564" r:id="rId839"/>
    <p:sldId id="2565" r:id="rId840"/>
    <p:sldId id="2566" r:id="rId841"/>
    <p:sldId id="2567" r:id="rId842"/>
    <p:sldId id="2568" r:id="rId843"/>
    <p:sldId id="2569" r:id="rId844"/>
    <p:sldId id="2570" r:id="rId845"/>
    <p:sldId id="2571" r:id="rId846"/>
    <p:sldId id="2572" r:id="rId847"/>
    <p:sldId id="2573" r:id="rId848"/>
    <p:sldId id="2574" r:id="rId849"/>
    <p:sldId id="3130" r:id="rId850"/>
    <p:sldId id="3131" r:id="rId851"/>
    <p:sldId id="3132" r:id="rId852"/>
    <p:sldId id="3133" r:id="rId853"/>
    <p:sldId id="3134" r:id="rId854"/>
    <p:sldId id="3135" r:id="rId855"/>
    <p:sldId id="3136" r:id="rId856"/>
    <p:sldId id="3137" r:id="rId857"/>
    <p:sldId id="2581" r:id="rId858"/>
    <p:sldId id="2582" r:id="rId859"/>
    <p:sldId id="2583" r:id="rId860"/>
    <p:sldId id="2584" r:id="rId861"/>
    <p:sldId id="2585" r:id="rId862"/>
    <p:sldId id="3138" r:id="rId863"/>
    <p:sldId id="3139" r:id="rId864"/>
    <p:sldId id="3140" r:id="rId865"/>
    <p:sldId id="3141" r:id="rId866"/>
    <p:sldId id="3142" r:id="rId867"/>
    <p:sldId id="3143" r:id="rId868"/>
    <p:sldId id="3144" r:id="rId869"/>
    <p:sldId id="3145" r:id="rId870"/>
    <p:sldId id="2594" r:id="rId871"/>
    <p:sldId id="3277" r:id="rId872"/>
    <p:sldId id="2596" r:id="rId873"/>
    <p:sldId id="2597" r:id="rId874"/>
    <p:sldId id="2598" r:id="rId875"/>
    <p:sldId id="2599" r:id="rId876"/>
    <p:sldId id="2600" r:id="rId877"/>
    <p:sldId id="2601" r:id="rId878"/>
    <p:sldId id="2602" r:id="rId879"/>
    <p:sldId id="2603" r:id="rId880"/>
    <p:sldId id="2604" r:id="rId881"/>
    <p:sldId id="2605" r:id="rId882"/>
    <p:sldId id="2606" r:id="rId883"/>
    <p:sldId id="2607" r:id="rId884"/>
    <p:sldId id="3146" r:id="rId885"/>
    <p:sldId id="3147" r:id="rId886"/>
    <p:sldId id="3148" r:id="rId887"/>
    <p:sldId id="3149" r:id="rId888"/>
    <p:sldId id="3150" r:id="rId889"/>
    <p:sldId id="2612" r:id="rId890"/>
    <p:sldId id="2613" r:id="rId891"/>
    <p:sldId id="2614" r:id="rId892"/>
    <p:sldId id="2615" r:id="rId893"/>
    <p:sldId id="3151" r:id="rId894"/>
    <p:sldId id="3152" r:id="rId895"/>
    <p:sldId id="3153" r:id="rId896"/>
    <p:sldId id="3154" r:id="rId897"/>
    <p:sldId id="3155" r:id="rId898"/>
    <p:sldId id="3156" r:id="rId899"/>
    <p:sldId id="2622" r:id="rId900"/>
    <p:sldId id="2623" r:id="rId901"/>
    <p:sldId id="2624" r:id="rId902"/>
    <p:sldId id="2625" r:id="rId903"/>
    <p:sldId id="2626" r:id="rId904"/>
    <p:sldId id="2627" r:id="rId905"/>
    <p:sldId id="2628" r:id="rId906"/>
    <p:sldId id="3157" r:id="rId907"/>
    <p:sldId id="3158" r:id="rId908"/>
    <p:sldId id="3159" r:id="rId909"/>
    <p:sldId id="2632" r:id="rId910"/>
    <p:sldId id="2633" r:id="rId911"/>
    <p:sldId id="2634" r:id="rId912"/>
    <p:sldId id="3160" r:id="rId913"/>
    <p:sldId id="3161" r:id="rId914"/>
    <p:sldId id="3162" r:id="rId915"/>
    <p:sldId id="3163" r:id="rId916"/>
    <p:sldId id="3164" r:id="rId917"/>
    <p:sldId id="3165" r:id="rId918"/>
    <p:sldId id="3166" r:id="rId919"/>
    <p:sldId id="3167" r:id="rId920"/>
    <p:sldId id="2643" r:id="rId921"/>
    <p:sldId id="2644" r:id="rId922"/>
    <p:sldId id="2645" r:id="rId923"/>
    <p:sldId id="3168" r:id="rId924"/>
    <p:sldId id="3169" r:id="rId925"/>
    <p:sldId id="3170" r:id="rId926"/>
    <p:sldId id="3171" r:id="rId927"/>
    <p:sldId id="3172" r:id="rId928"/>
    <p:sldId id="3173" r:id="rId929"/>
    <p:sldId id="3174" r:id="rId930"/>
    <p:sldId id="3175" r:id="rId931"/>
    <p:sldId id="2656" r:id="rId932"/>
    <p:sldId id="2657" r:id="rId933"/>
    <p:sldId id="2658" r:id="rId934"/>
    <p:sldId id="2666" r:id="rId935"/>
    <p:sldId id="2667" r:id="rId936"/>
    <p:sldId id="2668" r:id="rId937"/>
    <p:sldId id="2669" r:id="rId938"/>
    <p:sldId id="2670" r:id="rId939"/>
    <p:sldId id="2671" r:id="rId940"/>
    <p:sldId id="2672" r:id="rId941"/>
    <p:sldId id="2673" r:id="rId942"/>
    <p:sldId id="2674" r:id="rId943"/>
    <p:sldId id="3176" r:id="rId944"/>
    <p:sldId id="3177" r:id="rId945"/>
    <p:sldId id="3178" r:id="rId946"/>
    <p:sldId id="3179" r:id="rId947"/>
    <p:sldId id="3180" r:id="rId948"/>
    <p:sldId id="3181" r:id="rId949"/>
    <p:sldId id="3182" r:id="rId950"/>
    <p:sldId id="3183" r:id="rId951"/>
    <p:sldId id="3184" r:id="rId952"/>
    <p:sldId id="3185" r:id="rId953"/>
    <p:sldId id="3186" r:id="rId954"/>
    <p:sldId id="3187" r:id="rId955"/>
    <p:sldId id="3188" r:id="rId956"/>
    <p:sldId id="3189" r:id="rId957"/>
    <p:sldId id="2688" r:id="rId958"/>
    <p:sldId id="3278" r:id="rId959"/>
    <p:sldId id="2690" r:id="rId960"/>
    <p:sldId id="2691" r:id="rId961"/>
    <p:sldId id="2692" r:id="rId962"/>
    <p:sldId id="2693" r:id="rId963"/>
    <p:sldId id="2694" r:id="rId964"/>
    <p:sldId id="2695" r:id="rId965"/>
    <p:sldId id="2696" r:id="rId966"/>
    <p:sldId id="2697" r:id="rId967"/>
    <p:sldId id="2698" r:id="rId968"/>
    <p:sldId id="2699" r:id="rId969"/>
    <p:sldId id="2700" r:id="rId970"/>
    <p:sldId id="2701" r:id="rId971"/>
    <p:sldId id="2702" r:id="rId972"/>
    <p:sldId id="2703" r:id="rId973"/>
    <p:sldId id="2704" r:id="rId974"/>
    <p:sldId id="2705" r:id="rId975"/>
    <p:sldId id="2706" r:id="rId976"/>
    <p:sldId id="2707" r:id="rId977"/>
    <p:sldId id="2708" r:id="rId978"/>
    <p:sldId id="2709" r:id="rId979"/>
    <p:sldId id="2710" r:id="rId980"/>
    <p:sldId id="2711" r:id="rId981"/>
    <p:sldId id="2712" r:id="rId982"/>
    <p:sldId id="2713" r:id="rId983"/>
    <p:sldId id="2714" r:id="rId984"/>
    <p:sldId id="2715" r:id="rId985"/>
    <p:sldId id="2716" r:id="rId986"/>
    <p:sldId id="2717" r:id="rId987"/>
    <p:sldId id="3279" r:id="rId988"/>
    <p:sldId id="2719" r:id="rId989"/>
    <p:sldId id="2720" r:id="rId990"/>
    <p:sldId id="2721" r:id="rId991"/>
    <p:sldId id="2722" r:id="rId992"/>
    <p:sldId id="2723" r:id="rId993"/>
    <p:sldId id="2724" r:id="rId994"/>
    <p:sldId id="2725" r:id="rId995"/>
    <p:sldId id="2726" r:id="rId996"/>
    <p:sldId id="2727" r:id="rId997"/>
    <p:sldId id="2728" r:id="rId998"/>
    <p:sldId id="2729" r:id="rId999"/>
    <p:sldId id="2730" r:id="rId1000"/>
    <p:sldId id="2731" r:id="rId1001"/>
    <p:sldId id="2732" r:id="rId1002"/>
    <p:sldId id="2733" r:id="rId1003"/>
    <p:sldId id="2734" r:id="rId1004"/>
    <p:sldId id="2735" r:id="rId1005"/>
    <p:sldId id="2736" r:id="rId1006"/>
    <p:sldId id="2737" r:id="rId1007"/>
    <p:sldId id="2738" r:id="rId1008"/>
    <p:sldId id="2739" r:id="rId1009"/>
    <p:sldId id="2740" r:id="rId1010"/>
    <p:sldId id="2741" r:id="rId1011"/>
    <p:sldId id="2742" r:id="rId1012"/>
    <p:sldId id="2743" r:id="rId1013"/>
    <p:sldId id="2744" r:id="rId1014"/>
    <p:sldId id="2745" r:id="rId1015"/>
    <p:sldId id="2746" r:id="rId1016"/>
    <p:sldId id="2747" r:id="rId1017"/>
    <p:sldId id="2748" r:id="rId1018"/>
    <p:sldId id="2749" r:id="rId1019"/>
    <p:sldId id="3190" r:id="rId1020"/>
    <p:sldId id="3191" r:id="rId1021"/>
    <p:sldId id="3193" r:id="rId1022"/>
    <p:sldId id="3194" r:id="rId1023"/>
    <p:sldId id="3195" r:id="rId1024"/>
    <p:sldId id="3196" r:id="rId1025"/>
    <p:sldId id="3197" r:id="rId1026"/>
    <p:sldId id="3198" r:id="rId1027"/>
    <p:sldId id="3199" r:id="rId1028"/>
    <p:sldId id="2762" r:id="rId1029"/>
    <p:sldId id="2763" r:id="rId1030"/>
    <p:sldId id="2764" r:id="rId1031"/>
    <p:sldId id="2765" r:id="rId1032"/>
    <p:sldId id="2766" r:id="rId1033"/>
    <p:sldId id="2767" r:id="rId1034"/>
    <p:sldId id="2768" r:id="rId1035"/>
    <p:sldId id="2769" r:id="rId1036"/>
    <p:sldId id="2770" r:id="rId1037"/>
    <p:sldId id="2771" r:id="rId1038"/>
    <p:sldId id="2772" r:id="rId1039"/>
    <p:sldId id="3200" r:id="rId1040"/>
    <p:sldId id="3201" r:id="rId1041"/>
    <p:sldId id="3202" r:id="rId1042"/>
    <p:sldId id="3203" r:id="rId1043"/>
    <p:sldId id="3204" r:id="rId1044"/>
    <p:sldId id="3205" r:id="rId1045"/>
    <p:sldId id="3206" r:id="rId1046"/>
    <p:sldId id="3207" r:id="rId1047"/>
    <p:sldId id="3208" r:id="rId1048"/>
    <p:sldId id="3209" r:id="rId1049"/>
    <p:sldId id="3210" r:id="rId1050"/>
    <p:sldId id="2784" r:id="rId1051"/>
    <p:sldId id="2785" r:id="rId1052"/>
    <p:sldId id="3280" r:id="rId1053"/>
    <p:sldId id="2787" r:id="rId1054"/>
    <p:sldId id="2788" r:id="rId1055"/>
    <p:sldId id="2789" r:id="rId1056"/>
    <p:sldId id="2790" r:id="rId1057"/>
    <p:sldId id="2791" r:id="rId1058"/>
    <p:sldId id="2792" r:id="rId1059"/>
    <p:sldId id="2793" r:id="rId1060"/>
    <p:sldId id="2794" r:id="rId1061"/>
    <p:sldId id="2795" r:id="rId1062"/>
    <p:sldId id="2796" r:id="rId1063"/>
    <p:sldId id="2797" r:id="rId1064"/>
    <p:sldId id="2798" r:id="rId1065"/>
    <p:sldId id="3211" r:id="rId1066"/>
    <p:sldId id="3214" r:id="rId1067"/>
    <p:sldId id="3215" r:id="rId1068"/>
    <p:sldId id="3216" r:id="rId1069"/>
    <p:sldId id="3217" r:id="rId1070"/>
    <p:sldId id="3218" r:id="rId1071"/>
    <p:sldId id="3219" r:id="rId1072"/>
    <p:sldId id="3220" r:id="rId1073"/>
    <p:sldId id="3221" r:id="rId1074"/>
    <p:sldId id="3222" r:id="rId1075"/>
    <p:sldId id="3223" r:id="rId1076"/>
    <p:sldId id="3224" r:id="rId1077"/>
    <p:sldId id="3225" r:id="rId1078"/>
    <p:sldId id="3226" r:id="rId1079"/>
    <p:sldId id="3227" r:id="rId1080"/>
    <p:sldId id="3228" r:id="rId1081"/>
    <p:sldId id="2816" r:id="rId1082"/>
    <p:sldId id="2817" r:id="rId1083"/>
    <p:sldId id="2818" r:id="rId1084"/>
    <p:sldId id="2819" r:id="rId1085"/>
    <p:sldId id="2820" r:id="rId1086"/>
    <p:sldId id="2821" r:id="rId1087"/>
    <p:sldId id="2822" r:id="rId1088"/>
    <p:sldId id="2823" r:id="rId1089"/>
    <p:sldId id="2824" r:id="rId1090"/>
    <p:sldId id="2825" r:id="rId1091"/>
    <p:sldId id="2826" r:id="rId1092"/>
    <p:sldId id="2827" r:id="rId1093"/>
    <p:sldId id="2828" r:id="rId1094"/>
    <p:sldId id="3281" r:id="rId1095"/>
    <p:sldId id="2830" r:id="rId1096"/>
    <p:sldId id="2831" r:id="rId1097"/>
    <p:sldId id="2832" r:id="rId1098"/>
    <p:sldId id="2833" r:id="rId1099"/>
    <p:sldId id="2834" r:id="rId1100"/>
    <p:sldId id="2835" r:id="rId1101"/>
    <p:sldId id="2836" r:id="rId1102"/>
    <p:sldId id="2837" r:id="rId1103"/>
    <p:sldId id="2838" r:id="rId1104"/>
    <p:sldId id="2839" r:id="rId1105"/>
    <p:sldId id="2840" r:id="rId1106"/>
    <p:sldId id="2841" r:id="rId1107"/>
    <p:sldId id="2842" r:id="rId1108"/>
    <p:sldId id="2843" r:id="rId1109"/>
    <p:sldId id="2844" r:id="rId1110"/>
    <p:sldId id="2845" r:id="rId1111"/>
    <p:sldId id="2846" r:id="rId1112"/>
    <p:sldId id="2847" r:id="rId1113"/>
    <p:sldId id="2848" r:id="rId1114"/>
    <p:sldId id="2849" r:id="rId1115"/>
    <p:sldId id="2850" r:id="rId1116"/>
    <p:sldId id="2851" r:id="rId1117"/>
    <p:sldId id="2852" r:id="rId1118"/>
    <p:sldId id="2853" r:id="rId1119"/>
    <p:sldId id="2854" r:id="rId1120"/>
    <p:sldId id="3282" r:id="rId1121"/>
    <p:sldId id="2856" r:id="rId1122"/>
    <p:sldId id="2857" r:id="rId1123"/>
    <p:sldId id="2858" r:id="rId1124"/>
    <p:sldId id="2859" r:id="rId1125"/>
    <p:sldId id="2860" r:id="rId1126"/>
    <p:sldId id="2861" r:id="rId1127"/>
    <p:sldId id="2862" r:id="rId1128"/>
    <p:sldId id="2863" r:id="rId1129"/>
    <p:sldId id="2864" r:id="rId1130"/>
    <p:sldId id="2865" r:id="rId1131"/>
    <p:sldId id="2866" r:id="rId1132"/>
    <p:sldId id="2867" r:id="rId1133"/>
    <p:sldId id="2868" r:id="rId1134"/>
    <p:sldId id="2869" r:id="rId1135"/>
    <p:sldId id="2870" r:id="rId1136"/>
    <p:sldId id="2871" r:id="rId1137"/>
    <p:sldId id="2872" r:id="rId1138"/>
    <p:sldId id="2873" r:id="rId1139"/>
    <p:sldId id="2874" r:id="rId1140"/>
    <p:sldId id="2875" r:id="rId1141"/>
    <p:sldId id="3229" r:id="rId1142"/>
    <p:sldId id="3230" r:id="rId1143"/>
    <p:sldId id="3231" r:id="rId1144"/>
    <p:sldId id="3232" r:id="rId1145"/>
    <p:sldId id="2878" r:id="rId1146"/>
    <p:sldId id="2879" r:id="rId1147"/>
    <p:sldId id="2880" r:id="rId1148"/>
    <p:sldId id="2881" r:id="rId1149"/>
    <p:sldId id="3233" r:id="rId1150"/>
    <p:sldId id="3234" r:id="rId1151"/>
    <p:sldId id="3236" r:id="rId1152"/>
    <p:sldId id="2884" r:id="rId1153"/>
    <p:sldId id="2885" r:id="rId1154"/>
    <p:sldId id="2886" r:id="rId1155"/>
    <p:sldId id="2887" r:id="rId1156"/>
    <p:sldId id="3237" r:id="rId1157"/>
    <p:sldId id="3238" r:id="rId1158"/>
    <p:sldId id="3240" r:id="rId1159"/>
    <p:sldId id="2890" r:id="rId1160"/>
    <p:sldId id="2891" r:id="rId1161"/>
    <p:sldId id="2892" r:id="rId1162"/>
    <p:sldId id="3241" r:id="rId1163"/>
    <p:sldId id="3242" r:id="rId1164"/>
    <p:sldId id="3244" r:id="rId1165"/>
    <p:sldId id="2895" r:id="rId1166"/>
    <p:sldId id="2896" r:id="rId1167"/>
    <p:sldId id="2897" r:id="rId1168"/>
    <p:sldId id="3245" r:id="rId1169"/>
    <p:sldId id="3246" r:id="rId1170"/>
    <p:sldId id="3248" r:id="rId1171"/>
    <p:sldId id="2900" r:id="rId1172"/>
    <p:sldId id="2901" r:id="rId1173"/>
    <p:sldId id="2902" r:id="rId1174"/>
    <p:sldId id="2903" r:id="rId1175"/>
    <p:sldId id="3249" r:id="rId1176"/>
    <p:sldId id="3250" r:id="rId1177"/>
    <p:sldId id="3252" r:id="rId1178"/>
    <p:sldId id="2906" r:id="rId1179"/>
    <p:sldId id="2907" r:id="rId1180"/>
    <p:sldId id="2908" r:id="rId1181"/>
    <p:sldId id="2909" r:id="rId1182"/>
    <p:sldId id="2910" r:id="rId1183"/>
    <p:sldId id="2911" r:id="rId1184"/>
    <p:sldId id="2912" r:id="rId1185"/>
    <p:sldId id="2915" r:id="rId1186"/>
    <p:sldId id="2916" r:id="rId1187"/>
    <p:sldId id="2917" r:id="rId1188"/>
    <p:sldId id="2920" r:id="rId1189"/>
    <p:sldId id="2921" r:id="rId1190"/>
    <p:sldId id="2922" r:id="rId1191"/>
    <p:sldId id="2923" r:id="rId1192"/>
    <p:sldId id="2924" r:id="rId1193"/>
    <p:sldId id="2925" r:id="rId1194"/>
    <p:sldId id="2926" r:id="rId1195"/>
    <p:sldId id="2927" r:id="rId1196"/>
    <p:sldId id="2928" r:id="rId1197"/>
    <p:sldId id="2929" r:id="rId1198"/>
    <p:sldId id="2930" r:id="rId1199"/>
    <p:sldId id="2931" r:id="rId1200"/>
    <p:sldId id="2932" r:id="rId1201"/>
    <p:sldId id="2933" r:id="rId1202"/>
    <p:sldId id="2934" r:id="rId1203"/>
    <p:sldId id="2935" r:id="rId1204"/>
    <p:sldId id="2936" r:id="rId1205"/>
    <p:sldId id="2937" r:id="rId1206"/>
    <p:sldId id="2938" r:id="rId1207"/>
    <p:sldId id="2939" r:id="rId1208"/>
    <p:sldId id="2940" r:id="rId1209"/>
    <p:sldId id="2941" r:id="rId1210"/>
    <p:sldId id="2942" r:id="rId1211"/>
    <p:sldId id="2943" r:id="rId1212"/>
    <p:sldId id="2944" r:id="rId1213"/>
    <p:sldId id="2945" r:id="rId1214"/>
    <p:sldId id="3283" r:id="rId1215"/>
    <p:sldId id="2947" r:id="rId1216"/>
    <p:sldId id="2948" r:id="rId1217"/>
    <p:sldId id="2949" r:id="rId1218"/>
    <p:sldId id="2950" r:id="rId1219"/>
    <p:sldId id="2951" r:id="rId1220"/>
    <p:sldId id="2952" r:id="rId1221"/>
    <p:sldId id="2953" r:id="rId1222"/>
    <p:sldId id="2954" r:id="rId1223"/>
    <p:sldId id="2955" r:id="rId1224"/>
    <p:sldId id="2956" r:id="rId1225"/>
    <p:sldId id="2957" r:id="rId1226"/>
    <p:sldId id="2958" r:id="rId1227"/>
    <p:sldId id="2959" r:id="rId1228"/>
    <p:sldId id="2960" r:id="rId1229"/>
    <p:sldId id="2961" r:id="rId1230"/>
    <p:sldId id="2962" r:id="rId1231"/>
    <p:sldId id="2963" r:id="rId1232"/>
    <p:sldId id="2964" r:id="rId1233"/>
    <p:sldId id="2965" r:id="rId1234"/>
    <p:sldId id="2966" r:id="rId1235"/>
    <p:sldId id="2967" r:id="rId1236"/>
    <p:sldId id="2968" r:id="rId1237"/>
    <p:sldId id="2969" r:id="rId1238"/>
    <p:sldId id="2970" r:id="rId1239"/>
    <p:sldId id="2971" r:id="rId1240"/>
    <p:sldId id="2972" r:id="rId1241"/>
    <p:sldId id="2973" r:id="rId1242"/>
    <p:sldId id="2974" r:id="rId1243"/>
    <p:sldId id="2975" r:id="rId1244"/>
    <p:sldId id="2976" r:id="rId1245"/>
    <p:sldId id="2977" r:id="rId1246"/>
    <p:sldId id="2978" r:id="rId1247"/>
    <p:sldId id="2979" r:id="rId1248"/>
    <p:sldId id="2980" r:id="rId1249"/>
    <p:sldId id="2981" r:id="rId1250"/>
    <p:sldId id="2982" r:id="rId1251"/>
    <p:sldId id="3287" r:id="rId1252"/>
  </p:sldIdLst>
  <p:sldSz cx="12192000" cy="6858000"/>
  <p:notesSz cx="6858000" cy="9144000"/>
  <p:custDataLst>
    <p:tags r:id="rId12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Patterns of Variation" id="{7BC52504-3B84-4E16-8BFC-94CF65370A96}">
          <p14:sldIdLst>
            <p14:sldId id="2211"/>
            <p14:sldId id="3271"/>
            <p14:sldId id="2213"/>
            <p14:sldId id="2214"/>
            <p14:sldId id="2215"/>
            <p14:sldId id="2216"/>
            <p14:sldId id="2217"/>
            <p14:sldId id="3024"/>
            <p14:sldId id="3025"/>
            <p14:sldId id="3026"/>
            <p14:sldId id="3028"/>
            <p14:sldId id="3029"/>
            <p14:sldId id="3030"/>
            <p14:sldId id="3031"/>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3032"/>
            <p14:sldId id="3033"/>
            <p14:sldId id="3034"/>
            <p14:sldId id="3035"/>
            <p14:sldId id="3036"/>
          </p14:sldIdLst>
        </p14:section>
        <p14:section name="3.2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3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4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5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3 Multipl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 id="2643"/>
            <p14:sldId id="2644"/>
            <p14:sldId id="2645"/>
            <p14:sldId id="3168"/>
            <p14:sldId id="3169"/>
            <p14:sldId id="3170"/>
            <p14:sldId id="3171"/>
            <p14:sldId id="3172"/>
            <p14:sldId id="3173"/>
            <p14:sldId id="3174"/>
            <p14:sldId id="3175"/>
            <p14:sldId id="2656"/>
            <p14:sldId id="2657"/>
            <p14:sldId id="2658"/>
            <p14:sldId id="2666"/>
            <p14:sldId id="2667"/>
            <p14:sldId id="2668"/>
            <p14:sldId id="2669"/>
            <p14:sldId id="2670"/>
            <p14:sldId id="2671"/>
            <p14:sldId id="2672"/>
            <p14:sldId id="2673"/>
            <p14:sldId id="2674"/>
            <p14:sldId id="3176"/>
            <p14:sldId id="3177"/>
            <p14:sldId id="3178"/>
            <p14:sldId id="3179"/>
            <p14:sldId id="3180"/>
            <p14:sldId id="3181"/>
            <p14:sldId id="3182"/>
            <p14:sldId id="3183"/>
            <p14:sldId id="3184"/>
            <p14:sldId id="3185"/>
            <p14:sldId id="3186"/>
            <p14:sldId id="3187"/>
            <p14:sldId id="3188"/>
            <p14:sldId id="3189"/>
          </p14:sldIdLst>
        </p14:section>
        <p14:section name="4.3 Designed Experiments" id="{236CB37B-8F84-406D-84AA-33F77FF1EA7C}">
          <p14:sldIdLst>
            <p14:sldId id="2688"/>
            <p14:sldId id="3278"/>
            <p14:sldId id="269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 id="2716"/>
          </p14:sldIdLst>
        </p14:section>
        <p14:section name="4.4 Full Factorial Experiments" id="{1BB9813C-6240-4F4E-91F2-56865CC6DAE5}">
          <p14:sldIdLst>
            <p14:sldId id="2717"/>
            <p14:sldId id="3279"/>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 id="2745"/>
            <p14:sldId id="2746"/>
            <p14:sldId id="2747"/>
            <p14:sldId id="2748"/>
            <p14:sldId id="2749"/>
            <p14:sldId id="3190"/>
            <p14:sldId id="3191"/>
            <p14:sldId id="3193"/>
            <p14:sldId id="3194"/>
            <p14:sldId id="3195"/>
            <p14:sldId id="3196"/>
            <p14:sldId id="3197"/>
            <p14:sldId id="3198"/>
            <p14:sldId id="3199"/>
            <p14:sldId id="2762"/>
            <p14:sldId id="2763"/>
            <p14:sldId id="2764"/>
            <p14:sldId id="2765"/>
            <p14:sldId id="2766"/>
            <p14:sldId id="2767"/>
            <p14:sldId id="2768"/>
            <p14:sldId id="2769"/>
            <p14:sldId id="2770"/>
            <p14:sldId id="2771"/>
            <p14:sldId id="2772"/>
            <p14:sldId id="3200"/>
            <p14:sldId id="3201"/>
            <p14:sldId id="3202"/>
            <p14:sldId id="3203"/>
            <p14:sldId id="3204"/>
            <p14:sldId id="3205"/>
            <p14:sldId id="3206"/>
            <p14:sldId id="3207"/>
            <p14:sldId id="3208"/>
            <p14:sldId id="3209"/>
            <p14:sldId id="3210"/>
            <p14:sldId id="2784"/>
          </p14:sldIdLst>
        </p14:section>
        <p14:section name="4.5 Fractional Factorial Experiments" id="{D9D33674-2FB5-4836-B49E-0C00CC389537}">
          <p14:sldIdLst>
            <p14:sldId id="2785"/>
            <p14:sldId id="3280"/>
            <p14:sldId id="2787"/>
            <p14:sldId id="2788"/>
            <p14:sldId id="2789"/>
            <p14:sldId id="2790"/>
            <p14:sldId id="2791"/>
            <p14:sldId id="2792"/>
            <p14:sldId id="2793"/>
            <p14:sldId id="2794"/>
            <p14:sldId id="2795"/>
            <p14:sldId id="2796"/>
            <p14:sldId id="2797"/>
            <p14:sldId id="2798"/>
            <p14:sldId id="3211"/>
            <p14:sldId id="3214"/>
            <p14:sldId id="3215"/>
            <p14:sldId id="3216"/>
            <p14:sldId id="3217"/>
            <p14:sldId id="3218"/>
            <p14:sldId id="3219"/>
            <p14:sldId id="3220"/>
            <p14:sldId id="3221"/>
            <p14:sldId id="3222"/>
            <p14:sldId id="3223"/>
            <p14:sldId id="3224"/>
            <p14:sldId id="3225"/>
            <p14:sldId id="3226"/>
            <p14:sldId id="3227"/>
            <p14:sldId id="3228"/>
            <p14:sldId id="2816"/>
            <p14:sldId id="2817"/>
            <p14:sldId id="2818"/>
            <p14:sldId id="2819"/>
            <p14:sldId id="2820"/>
            <p14:sldId id="2821"/>
            <p14:sldId id="2822"/>
            <p14:sldId id="2823"/>
            <p14:sldId id="2824"/>
            <p14:sldId id="2825"/>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2961"/>
            <p14:sldId id="2962"/>
            <p14:sldId id="2963"/>
            <p14:sldId id="2964"/>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B74"/>
    <a:srgbClr val="971B1E"/>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61" autoAdjust="0"/>
    <p:restoredTop sz="95652" autoAdjust="0"/>
  </p:normalViewPr>
  <p:slideViewPr>
    <p:cSldViewPr>
      <p:cViewPr varScale="1">
        <p:scale>
          <a:sx n="106" d="100"/>
          <a:sy n="106" d="100"/>
        </p:scale>
        <p:origin x="276" y="102"/>
      </p:cViewPr>
      <p:guideLst/>
    </p:cSldViewPr>
  </p:slideViewPr>
  <p:notesTextViewPr>
    <p:cViewPr>
      <p:scale>
        <a:sx n="125" d="100"/>
        <a:sy n="125" d="100"/>
      </p:scale>
      <p:origin x="0" y="0"/>
    </p:cViewPr>
  </p:notesTextViewPr>
  <p:sorterViewPr>
    <p:cViewPr>
      <p:scale>
        <a:sx n="70" d="100"/>
        <a:sy n="70" d="100"/>
      </p:scale>
      <p:origin x="0" y="-13545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tableStyles" Target="tableStyles.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357" Type="http://schemas.openxmlformats.org/officeDocument/2006/relationships/slide" Target="slides/slide353.xml"/><Relationship Id="rId1110" Type="http://schemas.openxmlformats.org/officeDocument/2006/relationships/slide" Target="slides/slide1106.xml"/><Relationship Id="rId1194" Type="http://schemas.openxmlformats.org/officeDocument/2006/relationships/slide" Target="slides/slide1190.xml"/><Relationship Id="rId1208" Type="http://schemas.openxmlformats.org/officeDocument/2006/relationships/slide" Target="slides/slide1204.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1087" Type="http://schemas.openxmlformats.org/officeDocument/2006/relationships/slide" Target="slides/slide1083.xml"/><Relationship Id="rId1210" Type="http://schemas.openxmlformats.org/officeDocument/2006/relationships/slide" Target="slides/slide1206.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1103" Type="http://schemas.openxmlformats.org/officeDocument/2006/relationships/slide" Target="slides/slide1099.xml"/><Relationship Id="rId1187" Type="http://schemas.openxmlformats.org/officeDocument/2006/relationships/slide" Target="slides/slide1183.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handoutMaster" Target="handoutMasters/handoutMaster1.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1203" Type="http://schemas.openxmlformats.org/officeDocument/2006/relationships/slide" Target="slides/slide1199.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1214" Type="http://schemas.openxmlformats.org/officeDocument/2006/relationships/slide" Target="slides/slide1210.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07" Type="http://schemas.openxmlformats.org/officeDocument/2006/relationships/slide" Target="slides/slide1103.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theme" Target="theme/theme1.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118" Type="http://schemas.openxmlformats.org/officeDocument/2006/relationships/slide" Target="slides/slide1114.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1207" Type="http://schemas.openxmlformats.org/officeDocument/2006/relationships/slide" Target="slides/slide1203.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1055" Type="http://schemas.openxmlformats.org/officeDocument/2006/relationships/slide" Target="slides/slide1051.xml"/><Relationship Id="rId1097" Type="http://schemas.openxmlformats.org/officeDocument/2006/relationships/slide" Target="slides/slide1093.xml"/><Relationship Id="rId1220" Type="http://schemas.openxmlformats.org/officeDocument/2006/relationships/slide" Target="slides/slide1216.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1122" Type="http://schemas.openxmlformats.org/officeDocument/2006/relationships/slide" Target="slides/slide1118.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164" Type="http://schemas.openxmlformats.org/officeDocument/2006/relationships/slide" Target="slides/slide1160.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1066" Type="http://schemas.openxmlformats.org/officeDocument/2006/relationships/slide" Target="slides/slide1062.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1133" Type="http://schemas.openxmlformats.org/officeDocument/2006/relationships/slide" Target="slides/slide1129.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1175" Type="http://schemas.openxmlformats.org/officeDocument/2006/relationships/slide" Target="slides/slide1171.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1077" Type="http://schemas.openxmlformats.org/officeDocument/2006/relationships/slide" Target="slides/slide1073.xml"/><Relationship Id="rId1200" Type="http://schemas.openxmlformats.org/officeDocument/2006/relationships/slide" Target="slides/slide1196.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1102" Type="http://schemas.openxmlformats.org/officeDocument/2006/relationships/slide" Target="slides/slide1098.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1144" Type="http://schemas.openxmlformats.org/officeDocument/2006/relationships/slide" Target="slides/slide1140.xml"/><Relationship Id="rId1186" Type="http://schemas.openxmlformats.org/officeDocument/2006/relationships/slide" Target="slides/slide118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1211" Type="http://schemas.openxmlformats.org/officeDocument/2006/relationships/slide" Target="slides/slide1207.xml"/><Relationship Id="rId1253" Type="http://schemas.openxmlformats.org/officeDocument/2006/relationships/notesMaster" Target="notesMasters/notesMaster1.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088" Type="http://schemas.openxmlformats.org/officeDocument/2006/relationships/slide" Target="slides/slide108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1113" Type="http://schemas.openxmlformats.org/officeDocument/2006/relationships/slide" Target="slides/slide1109.xml"/><Relationship Id="rId1155" Type="http://schemas.openxmlformats.org/officeDocument/2006/relationships/slide" Target="slides/slide1151.xml"/><Relationship Id="rId1197" Type="http://schemas.openxmlformats.org/officeDocument/2006/relationships/slide" Target="slides/slide119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1222" Type="http://schemas.openxmlformats.org/officeDocument/2006/relationships/slide" Target="slides/slide1218.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1166" Type="http://schemas.openxmlformats.org/officeDocument/2006/relationships/slide" Target="slides/slide116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1233" Type="http://schemas.openxmlformats.org/officeDocument/2006/relationships/slide" Target="slides/slide1229.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1135" Type="http://schemas.openxmlformats.org/officeDocument/2006/relationships/slide" Target="slides/slide1131.xml"/><Relationship Id="rId1177" Type="http://schemas.openxmlformats.org/officeDocument/2006/relationships/slide" Target="slides/slide1173.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1202" Type="http://schemas.openxmlformats.org/officeDocument/2006/relationships/slide" Target="slides/slide1198.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1079" Type="http://schemas.openxmlformats.org/officeDocument/2006/relationships/slide" Target="slides/slide1075.xml"/><Relationship Id="rId1244" Type="http://schemas.openxmlformats.org/officeDocument/2006/relationships/slide" Target="slides/slide1240.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1146" Type="http://schemas.openxmlformats.org/officeDocument/2006/relationships/slide" Target="slides/slide114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188" Type="http://schemas.openxmlformats.org/officeDocument/2006/relationships/slide" Target="slides/slide118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13" Type="http://schemas.openxmlformats.org/officeDocument/2006/relationships/slide" Target="slides/slide1209.xml"/><Relationship Id="rId1255" Type="http://schemas.openxmlformats.org/officeDocument/2006/relationships/tags" Target="tags/tag1.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115" Type="http://schemas.openxmlformats.org/officeDocument/2006/relationships/slide" Target="slides/slide1111.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1157" Type="http://schemas.openxmlformats.org/officeDocument/2006/relationships/slide" Target="slides/slide1153.xml"/><Relationship Id="rId1199" Type="http://schemas.openxmlformats.org/officeDocument/2006/relationships/slide" Target="slides/slide119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slide" Target="slides/slide1066.xml"/><Relationship Id="rId1126" Type="http://schemas.openxmlformats.org/officeDocument/2006/relationships/slide" Target="slides/slide1122.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1235" Type="http://schemas.openxmlformats.org/officeDocument/2006/relationships/slide" Target="slides/slide123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1137" Type="http://schemas.openxmlformats.org/officeDocument/2006/relationships/slide" Target="slides/slide1133.xml"/><Relationship Id="rId1179" Type="http://schemas.openxmlformats.org/officeDocument/2006/relationships/slide" Target="slides/slide117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1190" Type="http://schemas.openxmlformats.org/officeDocument/2006/relationships/slide" Target="slides/slide1186.xml"/><Relationship Id="rId1204" Type="http://schemas.openxmlformats.org/officeDocument/2006/relationships/slide" Target="slides/slide1200.xml"/><Relationship Id="rId1246" Type="http://schemas.openxmlformats.org/officeDocument/2006/relationships/slide" Target="slides/slide1242.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092" Type="http://schemas.openxmlformats.org/officeDocument/2006/relationships/slide" Target="slides/slide1088.xml"/><Relationship Id="rId1106" Type="http://schemas.openxmlformats.org/officeDocument/2006/relationships/slide" Target="slides/slide1102.xml"/><Relationship Id="rId1148" Type="http://schemas.openxmlformats.org/officeDocument/2006/relationships/slide" Target="slides/slide114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257" Type="http://schemas.openxmlformats.org/officeDocument/2006/relationships/viewProps" Target="viewProps.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1117" Type="http://schemas.openxmlformats.org/officeDocument/2006/relationships/slide" Target="slides/slide1113.xml"/><Relationship Id="rId1159" Type="http://schemas.openxmlformats.org/officeDocument/2006/relationships/slide" Target="slides/slide115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1170" Type="http://schemas.openxmlformats.org/officeDocument/2006/relationships/slide" Target="slides/slide116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slide" Target="slides/slide1068.xml"/><Relationship Id="rId1128" Type="http://schemas.openxmlformats.org/officeDocument/2006/relationships/slide" Target="slides/slide1124.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181" Type="http://schemas.openxmlformats.org/officeDocument/2006/relationships/slide" Target="slides/slide1177.xml"/><Relationship Id="rId1237" Type="http://schemas.openxmlformats.org/officeDocument/2006/relationships/slide" Target="slides/slide1233.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83" Type="http://schemas.openxmlformats.org/officeDocument/2006/relationships/slide" Target="slides/slide1079.xml"/><Relationship Id="rId1139" Type="http://schemas.openxmlformats.org/officeDocument/2006/relationships/slide" Target="slides/slide113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1192" Type="http://schemas.openxmlformats.org/officeDocument/2006/relationships/slide" Target="slides/slide1188.xml"/><Relationship Id="rId1206" Type="http://schemas.openxmlformats.org/officeDocument/2006/relationships/slide" Target="slides/slide1202.xml"/><Relationship Id="rId1248" Type="http://schemas.openxmlformats.org/officeDocument/2006/relationships/slide" Target="slides/slide124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1094" Type="http://schemas.openxmlformats.org/officeDocument/2006/relationships/slide" Target="slides/slide1090.xml"/><Relationship Id="rId1108" Type="http://schemas.openxmlformats.org/officeDocument/2006/relationships/slide" Target="slides/slide1104.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presProps" Target="presProps.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s>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59.wmf"/><Relationship Id="rId4" Type="http://schemas.openxmlformats.org/officeDocument/2006/relationships/image" Target="../media/image164.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14.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16.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24.wmf"/><Relationship Id="rId1" Type="http://schemas.openxmlformats.org/officeDocument/2006/relationships/image" Target="../media/image623.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26.wmf"/><Relationship Id="rId1" Type="http://schemas.openxmlformats.org/officeDocument/2006/relationships/image" Target="../media/image625.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28.wmf"/><Relationship Id="rId1" Type="http://schemas.openxmlformats.org/officeDocument/2006/relationships/image" Target="../media/image627.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31.wmf"/><Relationship Id="rId2" Type="http://schemas.openxmlformats.org/officeDocument/2006/relationships/image" Target="../media/image630.wmf"/><Relationship Id="rId1" Type="http://schemas.openxmlformats.org/officeDocument/2006/relationships/image" Target="../media/image629.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34.wmf"/><Relationship Id="rId2" Type="http://schemas.openxmlformats.org/officeDocument/2006/relationships/image" Target="../media/image633.wmf"/><Relationship Id="rId1" Type="http://schemas.openxmlformats.org/officeDocument/2006/relationships/image" Target="../media/image632.wmf"/><Relationship Id="rId4" Type="http://schemas.openxmlformats.org/officeDocument/2006/relationships/image" Target="../media/image635.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38.wmf"/><Relationship Id="rId2" Type="http://schemas.openxmlformats.org/officeDocument/2006/relationships/image" Target="../media/image637.wmf"/><Relationship Id="rId1" Type="http://schemas.openxmlformats.org/officeDocument/2006/relationships/image" Target="../media/image636.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46.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49.wmf"/><Relationship Id="rId2" Type="http://schemas.openxmlformats.org/officeDocument/2006/relationships/image" Target="../media/image648.wmf"/><Relationship Id="rId1" Type="http://schemas.openxmlformats.org/officeDocument/2006/relationships/image" Target="../media/image64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688.wmf"/><Relationship Id="rId2" Type="http://schemas.openxmlformats.org/officeDocument/2006/relationships/image" Target="../media/image687.wmf"/><Relationship Id="rId1" Type="http://schemas.openxmlformats.org/officeDocument/2006/relationships/image" Target="../media/image686.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691.wmf"/><Relationship Id="rId2" Type="http://schemas.openxmlformats.org/officeDocument/2006/relationships/image" Target="../media/image690.wmf"/><Relationship Id="rId1" Type="http://schemas.openxmlformats.org/officeDocument/2006/relationships/image" Target="../media/image689.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698.wmf"/><Relationship Id="rId2" Type="http://schemas.openxmlformats.org/officeDocument/2006/relationships/image" Target="../media/image697.wmf"/><Relationship Id="rId1" Type="http://schemas.openxmlformats.org/officeDocument/2006/relationships/image" Target="../media/image696.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01.wmf"/><Relationship Id="rId2" Type="http://schemas.openxmlformats.org/officeDocument/2006/relationships/image" Target="../media/image700.wmf"/><Relationship Id="rId1" Type="http://schemas.openxmlformats.org/officeDocument/2006/relationships/image" Target="../media/image699.wmf"/><Relationship Id="rId4" Type="http://schemas.openxmlformats.org/officeDocument/2006/relationships/image" Target="../media/image702.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08.wmf"/><Relationship Id="rId2" Type="http://schemas.openxmlformats.org/officeDocument/2006/relationships/image" Target="../media/image707.wmf"/><Relationship Id="rId1" Type="http://schemas.openxmlformats.org/officeDocument/2006/relationships/image" Target="../media/image706.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15.wmf"/><Relationship Id="rId2" Type="http://schemas.openxmlformats.org/officeDocument/2006/relationships/image" Target="../media/image714.wmf"/><Relationship Id="rId1" Type="http://schemas.openxmlformats.org/officeDocument/2006/relationships/image" Target="../media/image713.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22.wmf"/><Relationship Id="rId2" Type="http://schemas.openxmlformats.org/officeDocument/2006/relationships/image" Target="../media/image721.wmf"/><Relationship Id="rId1" Type="http://schemas.openxmlformats.org/officeDocument/2006/relationships/image" Target="../media/image720.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27.wmf"/><Relationship Id="rId2" Type="http://schemas.openxmlformats.org/officeDocument/2006/relationships/image" Target="../media/image726.wmf"/><Relationship Id="rId1" Type="http://schemas.openxmlformats.org/officeDocument/2006/relationships/image" Target="../media/image696.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30.wmf"/><Relationship Id="rId2" Type="http://schemas.openxmlformats.org/officeDocument/2006/relationships/image" Target="../media/image729.wmf"/><Relationship Id="rId1" Type="http://schemas.openxmlformats.org/officeDocument/2006/relationships/image" Target="../media/image728.wmf"/><Relationship Id="rId4" Type="http://schemas.openxmlformats.org/officeDocument/2006/relationships/image" Target="../media/image731.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38.wmf"/><Relationship Id="rId7" Type="http://schemas.openxmlformats.org/officeDocument/2006/relationships/image" Target="../media/image742.wmf"/><Relationship Id="rId2" Type="http://schemas.openxmlformats.org/officeDocument/2006/relationships/image" Target="../media/image737.wmf"/><Relationship Id="rId1" Type="http://schemas.openxmlformats.org/officeDocument/2006/relationships/image" Target="../media/image736.wmf"/><Relationship Id="rId6" Type="http://schemas.openxmlformats.org/officeDocument/2006/relationships/image" Target="../media/image741.wmf"/><Relationship Id="rId5" Type="http://schemas.openxmlformats.org/officeDocument/2006/relationships/image" Target="../media/image740.wmf"/><Relationship Id="rId4" Type="http://schemas.openxmlformats.org/officeDocument/2006/relationships/image" Target="../media/image7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45.wmf"/><Relationship Id="rId3" Type="http://schemas.openxmlformats.org/officeDocument/2006/relationships/image" Target="../media/image738.wmf"/><Relationship Id="rId7" Type="http://schemas.openxmlformats.org/officeDocument/2006/relationships/image" Target="../media/image744.wmf"/><Relationship Id="rId2" Type="http://schemas.openxmlformats.org/officeDocument/2006/relationships/image" Target="../media/image737.wmf"/><Relationship Id="rId1" Type="http://schemas.openxmlformats.org/officeDocument/2006/relationships/image" Target="../media/image736.wmf"/><Relationship Id="rId6" Type="http://schemas.openxmlformats.org/officeDocument/2006/relationships/image" Target="../media/image743.wmf"/><Relationship Id="rId5" Type="http://schemas.openxmlformats.org/officeDocument/2006/relationships/image" Target="../media/image740.wmf"/><Relationship Id="rId4" Type="http://schemas.openxmlformats.org/officeDocument/2006/relationships/image" Target="../media/image739.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48.wmf"/><Relationship Id="rId2" Type="http://schemas.openxmlformats.org/officeDocument/2006/relationships/image" Target="../media/image747.wmf"/><Relationship Id="rId1" Type="http://schemas.openxmlformats.org/officeDocument/2006/relationships/image" Target="../media/image746.wmf"/><Relationship Id="rId5" Type="http://schemas.openxmlformats.org/officeDocument/2006/relationships/image" Target="../media/image736.wmf"/><Relationship Id="rId4" Type="http://schemas.openxmlformats.org/officeDocument/2006/relationships/image" Target="../media/image749.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761.wmf"/><Relationship Id="rId1" Type="http://schemas.openxmlformats.org/officeDocument/2006/relationships/image" Target="../media/image76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7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4" Type="http://schemas.openxmlformats.org/officeDocument/2006/relationships/image" Target="../media/image18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93.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97.wmf"/><Relationship Id="rId4" Type="http://schemas.openxmlformats.org/officeDocument/2006/relationships/image" Target="../media/image18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image" Target="../media/image21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image" Target="../media/image217.wmf"/><Relationship Id="rId1" Type="http://schemas.openxmlformats.org/officeDocument/2006/relationships/image" Target="../media/image21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image" Target="../media/image219.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 Id="rId4" Type="http://schemas.openxmlformats.org/officeDocument/2006/relationships/image" Target="../media/image230.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9.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36.wmf"/><Relationship Id="rId5" Type="http://schemas.openxmlformats.org/officeDocument/2006/relationships/image" Target="../media/image240.wmf"/><Relationship Id="rId4" Type="http://schemas.openxmlformats.org/officeDocument/2006/relationships/image" Target="../media/image23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41.wmf"/><Relationship Id="rId5" Type="http://schemas.openxmlformats.org/officeDocument/2006/relationships/image" Target="../media/image243.wmf"/><Relationship Id="rId4" Type="http://schemas.openxmlformats.org/officeDocument/2006/relationships/image" Target="../media/image24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44.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image" Target="../media/image245.wmf"/><Relationship Id="rId4" Type="http://schemas.openxmlformats.org/officeDocument/2006/relationships/image" Target="../media/image24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9.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image" Target="../media/image251.wmf"/><Relationship Id="rId1" Type="http://schemas.openxmlformats.org/officeDocument/2006/relationships/image" Target="../media/image250.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 Id="rId5" Type="http://schemas.openxmlformats.org/officeDocument/2006/relationships/image" Target="../media/image257.wmf"/><Relationship Id="rId4" Type="http://schemas.openxmlformats.org/officeDocument/2006/relationships/image" Target="../media/image256.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image" Target="../media/image268.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5.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7.wmf"/><Relationship Id="rId1" Type="http://schemas.openxmlformats.org/officeDocument/2006/relationships/image" Target="../media/image27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79.wmf"/><Relationship Id="rId1" Type="http://schemas.openxmlformats.org/officeDocument/2006/relationships/image" Target="../media/image278.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image" Target="../media/image285.wmf"/><Relationship Id="rId7" Type="http://schemas.openxmlformats.org/officeDocument/2006/relationships/image" Target="../media/image289.wmf"/><Relationship Id="rId2" Type="http://schemas.openxmlformats.org/officeDocument/2006/relationships/image" Target="../media/image284.wmf"/><Relationship Id="rId1" Type="http://schemas.openxmlformats.org/officeDocument/2006/relationships/image" Target="../media/image283.wmf"/><Relationship Id="rId6" Type="http://schemas.openxmlformats.org/officeDocument/2006/relationships/image" Target="../media/image288.wmf"/><Relationship Id="rId5" Type="http://schemas.openxmlformats.org/officeDocument/2006/relationships/image" Target="../media/image287.wmf"/><Relationship Id="rId4" Type="http://schemas.openxmlformats.org/officeDocument/2006/relationships/image" Target="../media/image28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92.wmf"/><Relationship Id="rId1" Type="http://schemas.openxmlformats.org/officeDocument/2006/relationships/image" Target="../media/image29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95.wmf"/><Relationship Id="rId2" Type="http://schemas.openxmlformats.org/officeDocument/2006/relationships/image" Target="../media/image294.wmf"/><Relationship Id="rId1" Type="http://schemas.openxmlformats.org/officeDocument/2006/relationships/image" Target="../media/image29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 Id="rId6" Type="http://schemas.openxmlformats.org/officeDocument/2006/relationships/image" Target="../media/image301.wmf"/><Relationship Id="rId5" Type="http://schemas.openxmlformats.org/officeDocument/2006/relationships/image" Target="../media/image300.wmf"/><Relationship Id="rId4" Type="http://schemas.openxmlformats.org/officeDocument/2006/relationships/image" Target="../media/image29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 Id="rId4" Type="http://schemas.openxmlformats.org/officeDocument/2006/relationships/image" Target="../media/image325.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7.wmf"/><Relationship Id="rId1" Type="http://schemas.openxmlformats.org/officeDocument/2006/relationships/image" Target="../media/image326.wmf"/><Relationship Id="rId4" Type="http://schemas.openxmlformats.org/officeDocument/2006/relationships/image" Target="../media/image325.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29.wmf"/><Relationship Id="rId1" Type="http://schemas.openxmlformats.org/officeDocument/2006/relationships/image" Target="../media/image328.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45.wmf"/><Relationship Id="rId2" Type="http://schemas.openxmlformats.org/officeDocument/2006/relationships/image" Target="../media/image344.wmf"/><Relationship Id="rId1" Type="http://schemas.openxmlformats.org/officeDocument/2006/relationships/image" Target="../media/image343.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image" Target="../media/image347.wmf"/><Relationship Id="rId1" Type="http://schemas.openxmlformats.org/officeDocument/2006/relationships/image" Target="../media/image346.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43.wmf"/><Relationship Id="rId2" Type="http://schemas.openxmlformats.org/officeDocument/2006/relationships/image" Target="../media/image350.wmf"/><Relationship Id="rId1" Type="http://schemas.openxmlformats.org/officeDocument/2006/relationships/image" Target="../media/image349.wmf"/><Relationship Id="rId6" Type="http://schemas.openxmlformats.org/officeDocument/2006/relationships/image" Target="../media/image353.wmf"/><Relationship Id="rId5" Type="http://schemas.openxmlformats.org/officeDocument/2006/relationships/image" Target="../media/image352.wmf"/><Relationship Id="rId4" Type="http://schemas.openxmlformats.org/officeDocument/2006/relationships/image" Target="../media/image351.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6" Type="http://schemas.openxmlformats.org/officeDocument/2006/relationships/image" Target="../media/image364.wmf"/><Relationship Id="rId5" Type="http://schemas.openxmlformats.org/officeDocument/2006/relationships/image" Target="../media/image363.wmf"/><Relationship Id="rId4" Type="http://schemas.openxmlformats.org/officeDocument/2006/relationships/image" Target="../media/image362.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63.wmf"/><Relationship Id="rId1" Type="http://schemas.openxmlformats.org/officeDocument/2006/relationships/image" Target="../media/image362.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67.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68.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76.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image" Target="../media/image384.wmf"/><Relationship Id="rId1" Type="http://schemas.openxmlformats.org/officeDocument/2006/relationships/image" Target="../media/image383.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88.wmf"/><Relationship Id="rId2" Type="http://schemas.openxmlformats.org/officeDocument/2006/relationships/image" Target="../media/image387.wmf"/><Relationship Id="rId1" Type="http://schemas.openxmlformats.org/officeDocument/2006/relationships/image" Target="../media/image386.wmf"/><Relationship Id="rId4" Type="http://schemas.openxmlformats.org/officeDocument/2006/relationships/image" Target="../media/image389.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398.wmf"/><Relationship Id="rId1" Type="http://schemas.openxmlformats.org/officeDocument/2006/relationships/image" Target="../media/image397.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05.wmf"/><Relationship Id="rId2" Type="http://schemas.openxmlformats.org/officeDocument/2006/relationships/image" Target="../media/image404.wmf"/><Relationship Id="rId1" Type="http://schemas.openxmlformats.org/officeDocument/2006/relationships/image" Target="../media/image403.wmf"/><Relationship Id="rId4" Type="http://schemas.openxmlformats.org/officeDocument/2006/relationships/image" Target="../media/image4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12.wmf"/><Relationship Id="rId2" Type="http://schemas.openxmlformats.org/officeDocument/2006/relationships/image" Target="../media/image411.wmf"/><Relationship Id="rId1" Type="http://schemas.openxmlformats.org/officeDocument/2006/relationships/image" Target="../media/image410.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13.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14.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24.wmf"/><Relationship Id="rId2" Type="http://schemas.openxmlformats.org/officeDocument/2006/relationships/image" Target="../media/image423.wmf"/><Relationship Id="rId1" Type="http://schemas.openxmlformats.org/officeDocument/2006/relationships/image" Target="../media/image422.wmf"/><Relationship Id="rId4" Type="http://schemas.openxmlformats.org/officeDocument/2006/relationships/image" Target="../media/image425.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image" Target="../media/image430.wmf"/><Relationship Id="rId7" Type="http://schemas.openxmlformats.org/officeDocument/2006/relationships/image" Target="../media/image434.wmf"/><Relationship Id="rId2" Type="http://schemas.openxmlformats.org/officeDocument/2006/relationships/image" Target="../media/image429.wmf"/><Relationship Id="rId1" Type="http://schemas.openxmlformats.org/officeDocument/2006/relationships/image" Target="../media/image428.wmf"/><Relationship Id="rId6" Type="http://schemas.openxmlformats.org/officeDocument/2006/relationships/image" Target="../media/image433.wmf"/><Relationship Id="rId5" Type="http://schemas.openxmlformats.org/officeDocument/2006/relationships/image" Target="../media/image432.wmf"/><Relationship Id="rId4" Type="http://schemas.openxmlformats.org/officeDocument/2006/relationships/image" Target="../media/image43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40.wmf"/><Relationship Id="rId2" Type="http://schemas.openxmlformats.org/officeDocument/2006/relationships/image" Target="../media/image439.wmf"/><Relationship Id="rId1" Type="http://schemas.openxmlformats.org/officeDocument/2006/relationships/image" Target="../media/image438.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47.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50.wmf"/><Relationship Id="rId2" Type="http://schemas.openxmlformats.org/officeDocument/2006/relationships/image" Target="../media/image449.wmf"/><Relationship Id="rId1" Type="http://schemas.openxmlformats.org/officeDocument/2006/relationships/image" Target="../media/image448.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52.wmf"/><Relationship Id="rId1" Type="http://schemas.openxmlformats.org/officeDocument/2006/relationships/image" Target="../media/image4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54.wmf"/><Relationship Id="rId1" Type="http://schemas.openxmlformats.org/officeDocument/2006/relationships/image" Target="../media/image453.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57.wmf"/><Relationship Id="rId2" Type="http://schemas.openxmlformats.org/officeDocument/2006/relationships/image" Target="../media/image456.wmf"/><Relationship Id="rId1" Type="http://schemas.openxmlformats.org/officeDocument/2006/relationships/image" Target="../media/image455.wmf"/><Relationship Id="rId5" Type="http://schemas.openxmlformats.org/officeDocument/2006/relationships/image" Target="../media/image459.wmf"/><Relationship Id="rId4" Type="http://schemas.openxmlformats.org/officeDocument/2006/relationships/image" Target="../media/image458.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61.wmf"/><Relationship Id="rId1" Type="http://schemas.openxmlformats.org/officeDocument/2006/relationships/image" Target="../media/image460.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72.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491.wmf"/><Relationship Id="rId1" Type="http://schemas.openxmlformats.org/officeDocument/2006/relationships/image" Target="../media/image49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494.wmf"/><Relationship Id="rId2" Type="http://schemas.openxmlformats.org/officeDocument/2006/relationships/image" Target="../media/image493.wmf"/><Relationship Id="rId1" Type="http://schemas.openxmlformats.org/officeDocument/2006/relationships/image" Target="../media/image492.wmf"/><Relationship Id="rId4" Type="http://schemas.openxmlformats.org/officeDocument/2006/relationships/image" Target="../media/image49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498.wmf"/><Relationship Id="rId2" Type="http://schemas.openxmlformats.org/officeDocument/2006/relationships/image" Target="../media/image497.wmf"/><Relationship Id="rId1" Type="http://schemas.openxmlformats.org/officeDocument/2006/relationships/image" Target="../media/image49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0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56.wmf"/><Relationship Id="rId2" Type="http://schemas.openxmlformats.org/officeDocument/2006/relationships/image" Target="../media/image555.wmf"/><Relationship Id="rId1" Type="http://schemas.openxmlformats.org/officeDocument/2006/relationships/image" Target="../media/image554.wmf"/><Relationship Id="rId4" Type="http://schemas.openxmlformats.org/officeDocument/2006/relationships/image" Target="../media/image557.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65.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66.wmf"/><Relationship Id="rId1" Type="http://schemas.openxmlformats.org/officeDocument/2006/relationships/image" Target="../media/image565.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67.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568.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570.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573.wmf"/><Relationship Id="rId2" Type="http://schemas.openxmlformats.org/officeDocument/2006/relationships/image" Target="../media/image572.wmf"/><Relationship Id="rId1" Type="http://schemas.openxmlformats.org/officeDocument/2006/relationships/image" Target="../media/image571.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13.wmf"/><Relationship Id="rId1" Type="http://schemas.openxmlformats.org/officeDocument/2006/relationships/image" Target="../media/image6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1/8/2019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1/8/2019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1222</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1224</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3206868936"/>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72974655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156797100"/>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5881188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10058737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601859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a:t>
            </a:r>
            <a:r>
              <a:rPr lang="en-US" dirty="0" err="1"/>
              <a:t>SigmaXL</a:t>
            </a:r>
            <a:r>
              <a:rPr lang="en-US" dirty="0"/>
              <a:t> to perform a multi-</a:t>
            </a:r>
            <a:r>
              <a:rPr lang="en-US" dirty="0" err="1"/>
              <a:t>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three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2263780003"/>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436335147"/>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1790270252"/>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 to unit variability could be the main source of variation.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741971836"/>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871762893"/>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3552042756"/>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504</a:t>
            </a:fld>
            <a:endParaRPr lang="en-US" dirty="0"/>
          </a:p>
        </p:txBody>
      </p:sp>
    </p:spTree>
    <p:extLst>
      <p:ext uri="{BB962C8B-B14F-4D97-AF65-F5344CB8AC3E}">
        <p14:creationId xmlns:p14="http://schemas.microsoft.com/office/powerpoint/2010/main" val="862626570"/>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60306686"/>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642727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051611583"/>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41195568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843230234"/>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59869087"/>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466823429"/>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109254696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609292311"/>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64727891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3893567251"/>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6453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45163159"/>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49771635"/>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47435002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328821256"/>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208280667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523918523"/>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34229419"/>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860481197"/>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143236326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3573198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2118402517"/>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619861316"/>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66005057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59510268"/>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33456536"/>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742432321"/>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787160524"/>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098360"/>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a:t>
            </a:r>
            <a:r>
              <a:rPr lang="en-US" baseline="0" dirty="0" err="1"/>
              <a:t>SigmaXL</a:t>
            </a:r>
            <a:r>
              <a:rPr lang="en-US" baseline="0" dirty="0"/>
              <a:t>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299709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428968164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best fits.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2143783523"/>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739</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829</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846</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1467054426"/>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5300330"/>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1822621329"/>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software</a:t>
            </a:r>
            <a:r>
              <a:rPr lang="en-US" baseline="0" dirty="0"/>
              <a:t> looks for the optimal value of lambda that minimizes the SSE (Sum of Squares of Error).  In this case the minimum value is between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682503965"/>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transformation, the data is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8218834"/>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1524007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32765959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3863188711"/>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295623030"/>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596106136"/>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258814233"/>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19747713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4279911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Use the p-value</a:t>
            </a:r>
            <a:r>
              <a:rPr lang="en-US" baseline="0" dirty="0"/>
              <a:t> for each independent variable to assess the model and remove those with p-values &gt;0.05 one at a time, starting with the highest p-value first.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1207443346"/>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Sigma XL will tell us the probability of the event (sex = male) for any given value of the independent variable “Oxy”.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53865269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1428520013"/>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3063093739"/>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01558586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518615567"/>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508752479"/>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71420819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436403003"/>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398697728"/>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1982157659"/>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575512769"/>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136204105"/>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558068875"/>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62529099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1697566768"/>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844434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126399022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3752434795"/>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1108153594"/>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261247071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3038471393"/>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601541567"/>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903703361"/>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1221994133"/>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22682341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3552534957"/>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354163404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1790441404"/>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3012598743"/>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1765279824"/>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7723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22494610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001175799"/>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3605150619"/>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593358003"/>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69056395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196899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2095164520"/>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111315461"/>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912435903"/>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17799620"/>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056465380"/>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9366174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2408235238"/>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5084495"/>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13533229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3828016335"/>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337804284"/>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2397982573"/>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858504290"/>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Enter the response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7801337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 response</a:t>
            </a:r>
            <a:r>
              <a:rPr lang="en-US" baseline="0" dirty="0"/>
              <a:t> for each treatment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903459517"/>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815225588"/>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98%</a:t>
            </a:r>
            <a:r>
              <a:rPr lang="en-US" baseline="0" dirty="0"/>
              <a:t> of the variation in the response variable can be explained by the model (very good results)</a:t>
            </a:r>
          </a:p>
          <a:p>
            <a:pPr>
              <a:buFont typeface="Arial" pitchFamily="34" charset="0"/>
              <a:buChar char="•"/>
            </a:pPr>
            <a:r>
              <a:rPr lang="en-US" baseline="0" dirty="0"/>
              <a:t> P-value is less than 0.05, indicating the model is significant and at least one of the factors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8995300"/>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output provides</a:t>
            </a:r>
            <a:r>
              <a:rPr lang="en-US" baseline="0" dirty="0"/>
              <a:t> intercept values and coefficients for a regression model equation.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3994342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Using the</a:t>
            </a:r>
            <a:r>
              <a:rPr lang="en-US" baseline="0" dirty="0"/>
              <a:t> model that the software created, now the response variable can be predicted given a setting for each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923297155"/>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2011943277"/>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4775102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3475382026"/>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2506156393"/>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1048464713"/>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990668302"/>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078892504"/>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a:t>
            </a:r>
            <a:r>
              <a:rPr lang="en-US" baseline="0" dirty="0"/>
              <a:t> to regression analysis we must conduct residual analysis to make sure all key assumptions are made: normally distributed, mean is equal to zero, independent, and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3432069249"/>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1312235989"/>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798973168"/>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4173320303"/>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168854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216824683"/>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122653345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1444774562"/>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31389620"/>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2009082047"/>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1052271047"/>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1483297953"/>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03719933"/>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124444697"/>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12472733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to use 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506693269"/>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 factor B isn’t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4007052646"/>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192400504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1876008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www.Qualitas.hr</a:t>
            </a:r>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Lean Partner Global</a:t>
            </a:r>
            <a:endParaRPr lang="en-US" dirty="0"/>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a:t>© Lean Partner Global</a:t>
            </a:r>
            <a:endParaRPr lang="en-US" dirty="0"/>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www.Qualitas.hr</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1D4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a:t>© Lean Partner Global</a:t>
            </a:r>
            <a:endParaRPr lang="en-US" dirty="0">
              <a:latin typeface="+mj-lt"/>
            </a:endParaRP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a:t>Lean Six Sigma Training - SXL</a:t>
            </a:r>
            <a:endParaRPr lang="en-US" dirty="0"/>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2006" y="6599084"/>
            <a:ext cx="914400" cy="213031"/>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6.xml"/><Relationship Id="rId1" Type="http://schemas.openxmlformats.org/officeDocument/2006/relationships/vmlDrawing" Target="../drawings/vmlDrawing101.vml"/><Relationship Id="rId6" Type="http://schemas.openxmlformats.org/officeDocument/2006/relationships/image" Target="../media/image616.wmf"/><Relationship Id="rId5" Type="http://schemas.openxmlformats.org/officeDocument/2006/relationships/oleObject" Target="../embeddings/oleObject270.bin"/><Relationship Id="rId4" Type="http://schemas.openxmlformats.org/officeDocument/2006/relationships/notesSlide" Target="../notesSlides/notesSlide908.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617.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618.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619.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620.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3.xml"/><Relationship Id="rId4" Type="http://schemas.openxmlformats.org/officeDocument/2006/relationships/image" Target="../media/image607.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621.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62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8" Type="http://schemas.openxmlformats.org/officeDocument/2006/relationships/image" Target="../media/image624.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46.xml"/><Relationship Id="rId1" Type="http://schemas.openxmlformats.org/officeDocument/2006/relationships/vmlDrawing" Target="../drawings/vmlDrawing102.vml"/><Relationship Id="rId6" Type="http://schemas.openxmlformats.org/officeDocument/2006/relationships/image" Target="../media/image623.wmf"/><Relationship Id="rId5" Type="http://schemas.openxmlformats.org/officeDocument/2006/relationships/oleObject" Target="../embeddings/oleObject271.bin"/><Relationship Id="rId4" Type="http://schemas.openxmlformats.org/officeDocument/2006/relationships/notesSlide" Target="../notesSlides/notesSlide918.xml"/></Relationships>
</file>

<file path=ppt/slides/_rels/slide1011.xml.rels><?xml version="1.0" encoding="UTF-8" standalone="yes"?>
<Relationships xmlns="http://schemas.openxmlformats.org/package/2006/relationships"><Relationship Id="rId8" Type="http://schemas.openxmlformats.org/officeDocument/2006/relationships/image" Target="../media/image626.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47.xml"/><Relationship Id="rId1" Type="http://schemas.openxmlformats.org/officeDocument/2006/relationships/vmlDrawing" Target="../drawings/vmlDrawing103.vml"/><Relationship Id="rId6" Type="http://schemas.openxmlformats.org/officeDocument/2006/relationships/image" Target="../media/image625.wmf"/><Relationship Id="rId5" Type="http://schemas.openxmlformats.org/officeDocument/2006/relationships/oleObject" Target="../embeddings/oleObject273.bin"/><Relationship Id="rId4" Type="http://schemas.openxmlformats.org/officeDocument/2006/relationships/notesSlide" Target="../notesSlides/notesSlide919.xml"/></Relationships>
</file>

<file path=ppt/slides/_rels/slide1012.xml.rels><?xml version="1.0" encoding="UTF-8" standalone="yes"?>
<Relationships xmlns="http://schemas.openxmlformats.org/package/2006/relationships"><Relationship Id="rId8" Type="http://schemas.openxmlformats.org/officeDocument/2006/relationships/image" Target="../media/image628.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48.xml"/><Relationship Id="rId1" Type="http://schemas.openxmlformats.org/officeDocument/2006/relationships/vmlDrawing" Target="../drawings/vmlDrawing104.vml"/><Relationship Id="rId6" Type="http://schemas.openxmlformats.org/officeDocument/2006/relationships/image" Target="../media/image627.wmf"/><Relationship Id="rId5" Type="http://schemas.openxmlformats.org/officeDocument/2006/relationships/oleObject" Target="../embeddings/oleObject275.bin"/><Relationship Id="rId4" Type="http://schemas.openxmlformats.org/officeDocument/2006/relationships/notesSlide" Target="../notesSlides/notesSlide920.xml"/></Relationships>
</file>

<file path=ppt/slides/_rels/slide1013.xml.rels><?xml version="1.0" encoding="UTF-8" standalone="yes"?>
<Relationships xmlns="http://schemas.openxmlformats.org/package/2006/relationships"><Relationship Id="rId8" Type="http://schemas.openxmlformats.org/officeDocument/2006/relationships/image" Target="../media/image630.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49.xml"/><Relationship Id="rId1" Type="http://schemas.openxmlformats.org/officeDocument/2006/relationships/vmlDrawing" Target="../drawings/vmlDrawing105.vml"/><Relationship Id="rId6" Type="http://schemas.openxmlformats.org/officeDocument/2006/relationships/image" Target="../media/image629.wmf"/><Relationship Id="rId5" Type="http://schemas.openxmlformats.org/officeDocument/2006/relationships/oleObject" Target="../embeddings/oleObject277.bin"/><Relationship Id="rId10" Type="http://schemas.openxmlformats.org/officeDocument/2006/relationships/image" Target="../media/image631.wmf"/><Relationship Id="rId4" Type="http://schemas.openxmlformats.org/officeDocument/2006/relationships/notesSlide" Target="../notesSlides/notesSlide921.xml"/><Relationship Id="rId9" Type="http://schemas.openxmlformats.org/officeDocument/2006/relationships/oleObject" Target="../embeddings/oleObject279.bin"/></Relationships>
</file>

<file path=ppt/slides/_rels/slide1014.xml.rels><?xml version="1.0" encoding="UTF-8" standalone="yes"?>
<Relationships xmlns="http://schemas.openxmlformats.org/package/2006/relationships"><Relationship Id="rId8" Type="http://schemas.openxmlformats.org/officeDocument/2006/relationships/image" Target="../media/image633.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35.wmf"/><Relationship Id="rId2" Type="http://schemas.openxmlformats.org/officeDocument/2006/relationships/tags" Target="../tags/tag1050.xml"/><Relationship Id="rId1" Type="http://schemas.openxmlformats.org/officeDocument/2006/relationships/vmlDrawing" Target="../drawings/vmlDrawing106.vml"/><Relationship Id="rId6" Type="http://schemas.openxmlformats.org/officeDocument/2006/relationships/image" Target="../media/image632.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34.wmf"/><Relationship Id="rId4" Type="http://schemas.openxmlformats.org/officeDocument/2006/relationships/notesSlide" Target="../notesSlides/notesSlide922.xml"/><Relationship Id="rId9" Type="http://schemas.openxmlformats.org/officeDocument/2006/relationships/oleObject" Target="../embeddings/oleObject282.bin"/></Relationships>
</file>

<file path=ppt/slides/_rels/slide1015.xml.rels><?xml version="1.0" encoding="UTF-8" standalone="yes"?>
<Relationships xmlns="http://schemas.openxmlformats.org/package/2006/relationships"><Relationship Id="rId8" Type="http://schemas.openxmlformats.org/officeDocument/2006/relationships/image" Target="../media/image637.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51.xml"/><Relationship Id="rId1" Type="http://schemas.openxmlformats.org/officeDocument/2006/relationships/vmlDrawing" Target="../drawings/vmlDrawing107.vml"/><Relationship Id="rId6" Type="http://schemas.openxmlformats.org/officeDocument/2006/relationships/image" Target="../media/image636.wmf"/><Relationship Id="rId5" Type="http://schemas.openxmlformats.org/officeDocument/2006/relationships/oleObject" Target="../embeddings/oleObject284.bin"/><Relationship Id="rId10" Type="http://schemas.openxmlformats.org/officeDocument/2006/relationships/image" Target="../media/image638.wmf"/><Relationship Id="rId4" Type="http://schemas.openxmlformats.org/officeDocument/2006/relationships/notesSlide" Target="../notesSlides/notesSlide923.xml"/><Relationship Id="rId9" Type="http://schemas.openxmlformats.org/officeDocument/2006/relationships/oleObject" Target="../embeddings/oleObject286.bin"/></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2.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9.png"/></Relationships>
</file>

<file path=ppt/slides/_rels/slide1018.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64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21.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4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43.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60.xml"/><Relationship Id="rId5" Type="http://schemas.openxmlformats.org/officeDocument/2006/relationships/image" Target="../media/image645.png"/><Relationship Id="rId4" Type="http://schemas.openxmlformats.org/officeDocument/2006/relationships/image" Target="../media/image644.png"/></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1.xml"/><Relationship Id="rId1" Type="http://schemas.openxmlformats.org/officeDocument/2006/relationships/tags" Target="../tags/tag1061.xml"/></Relationships>
</file>

<file path=ppt/slides/_rels/slide10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2.xml"/><Relationship Id="rId1" Type="http://schemas.openxmlformats.org/officeDocument/2006/relationships/vmlDrawing" Target="../drawings/vmlDrawing108.vml"/><Relationship Id="rId6" Type="http://schemas.openxmlformats.org/officeDocument/2006/relationships/image" Target="../media/image646.wmf"/><Relationship Id="rId5" Type="http://schemas.openxmlformats.org/officeDocument/2006/relationships/oleObject" Target="../embeddings/oleObject287.bin"/><Relationship Id="rId4" Type="http://schemas.openxmlformats.org/officeDocument/2006/relationships/notesSlide" Target="../notesSlides/notesSlide932.xml"/></Relationships>
</file>

<file path=ppt/slides/_rels/slide1027.xml.rels><?xml version="1.0" encoding="UTF-8" standalone="yes"?>
<Relationships xmlns="http://schemas.openxmlformats.org/package/2006/relationships"><Relationship Id="rId8" Type="http://schemas.openxmlformats.org/officeDocument/2006/relationships/image" Target="../media/image648.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063.xml"/><Relationship Id="rId1" Type="http://schemas.openxmlformats.org/officeDocument/2006/relationships/vmlDrawing" Target="../drawings/vmlDrawing109.vml"/><Relationship Id="rId6" Type="http://schemas.openxmlformats.org/officeDocument/2006/relationships/image" Target="../media/image647.wmf"/><Relationship Id="rId5" Type="http://schemas.openxmlformats.org/officeDocument/2006/relationships/oleObject" Target="../embeddings/oleObject288.bin"/><Relationship Id="rId10" Type="http://schemas.openxmlformats.org/officeDocument/2006/relationships/image" Target="../media/image649.wmf"/><Relationship Id="rId4" Type="http://schemas.openxmlformats.org/officeDocument/2006/relationships/notesSlide" Target="../notesSlides/notesSlide933.xml"/><Relationship Id="rId9" Type="http://schemas.openxmlformats.org/officeDocument/2006/relationships/oleObject" Target="../embeddings/oleObject290.bin"/></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1.xml"/><Relationship Id="rId1" Type="http://schemas.openxmlformats.org/officeDocument/2006/relationships/tags" Target="../tags/tag1064.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1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50.png"/></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7.png"/></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7.png"/></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1071.xml"/></Relationships>
</file>

<file path=ppt/slides/_rels/slide1036.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1075.xml"/><Relationship Id="rId4" Type="http://schemas.openxmlformats.org/officeDocument/2006/relationships/image" Target="../media/image65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41.xml.rels><?xml version="1.0" encoding="UTF-8" standalone="yes"?>
<Relationships xmlns="http://schemas.openxmlformats.org/package/2006/relationships"><Relationship Id="rId3" Type="http://schemas.openxmlformats.org/officeDocument/2006/relationships/image" Target="../media/image652.png"/><Relationship Id="rId2" Type="http://schemas.openxmlformats.org/officeDocument/2006/relationships/slideLayout" Target="../slideLayouts/slideLayout2.xml"/><Relationship Id="rId1" Type="http://schemas.openxmlformats.org/officeDocument/2006/relationships/tags" Target="../tags/tag1077.xml"/><Relationship Id="rId5" Type="http://schemas.openxmlformats.org/officeDocument/2006/relationships/image" Target="../media/image654.png"/><Relationship Id="rId4" Type="http://schemas.openxmlformats.org/officeDocument/2006/relationships/image" Target="../media/image653.png"/></Relationships>
</file>

<file path=ppt/slides/_rels/slide1042.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44.xml.rels><?xml version="1.0" encoding="UTF-8" standalone="yes"?>
<Relationships xmlns="http://schemas.openxmlformats.org/package/2006/relationships"><Relationship Id="rId3" Type="http://schemas.openxmlformats.org/officeDocument/2006/relationships/image" Target="../media/image656.png"/><Relationship Id="rId2" Type="http://schemas.openxmlformats.org/officeDocument/2006/relationships/slideLayout" Target="../slideLayouts/slideLayout2.xml"/><Relationship Id="rId1" Type="http://schemas.openxmlformats.org/officeDocument/2006/relationships/tags" Target="../tags/tag1080.xml"/><Relationship Id="rId4" Type="http://schemas.openxmlformats.org/officeDocument/2006/relationships/image" Target="../media/image657.png"/></Relationships>
</file>

<file path=ppt/slides/_rels/slide1045.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46.xml.rels><?xml version="1.0" encoding="UTF-8" standalone="yes"?>
<Relationships xmlns="http://schemas.openxmlformats.org/package/2006/relationships"><Relationship Id="rId3" Type="http://schemas.openxmlformats.org/officeDocument/2006/relationships/image" Target="../media/image659.png"/><Relationship Id="rId2" Type="http://schemas.openxmlformats.org/officeDocument/2006/relationships/slideLayout" Target="../slideLayouts/slideLayout2.xml"/><Relationship Id="rId1" Type="http://schemas.openxmlformats.org/officeDocument/2006/relationships/tags" Target="../tags/tag1082.xml"/></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1.xml"/><Relationship Id="rId1" Type="http://schemas.openxmlformats.org/officeDocument/2006/relationships/tags" Target="../tags/tag1084.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1.xml"/><Relationship Id="rId1" Type="http://schemas.openxmlformats.org/officeDocument/2006/relationships/tags" Target="../tags/tag1086.xml"/></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1087.xml"/><Relationship Id="rId4" Type="http://schemas.openxmlformats.org/officeDocument/2006/relationships/image" Target="../media/image660.jpe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61.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62.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2.xml"/><Relationship Id="rId1" Type="http://schemas.openxmlformats.org/officeDocument/2006/relationships/tags" Target="../tags/tag1092.xml"/><Relationship Id="rId4" Type="http://schemas.openxmlformats.org/officeDocument/2006/relationships/image" Target="../media/image663.png"/></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64.png"/></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94.xml"/><Relationship Id="rId5" Type="http://schemas.openxmlformats.org/officeDocument/2006/relationships/image" Target="../media/image666.png"/><Relationship Id="rId4" Type="http://schemas.openxmlformats.org/officeDocument/2006/relationships/image" Target="../media/image665.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6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63.xml.rels><?xml version="1.0" encoding="UTF-8" standalone="yes"?>
<Relationships xmlns="http://schemas.openxmlformats.org/package/2006/relationships"><Relationship Id="rId3" Type="http://schemas.openxmlformats.org/officeDocument/2006/relationships/image" Target="../media/image668.png"/><Relationship Id="rId2" Type="http://schemas.openxmlformats.org/officeDocument/2006/relationships/slideLayout" Target="../slideLayouts/slideLayout2.xml"/><Relationship Id="rId1" Type="http://schemas.openxmlformats.org/officeDocument/2006/relationships/tags" Target="../tags/tag1099.xml"/><Relationship Id="rId4" Type="http://schemas.openxmlformats.org/officeDocument/2006/relationships/image" Target="../media/image669.png"/></Relationships>
</file>

<file path=ppt/slides/_rels/slide1064.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65.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72.png"/></Relationships>
</file>

<file path=ppt/slides/_rels/slide1068.xml.rels><?xml version="1.0" encoding="UTF-8" standalone="yes"?>
<Relationships xmlns="http://schemas.openxmlformats.org/package/2006/relationships"><Relationship Id="rId3" Type="http://schemas.openxmlformats.org/officeDocument/2006/relationships/image" Target="../media/image673.png"/><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74.png"/></Relationships>
</file>

<file path=ppt/slides/_rels/slide10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7.xml"/></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108.xml"/><Relationship Id="rId6" Type="http://schemas.openxmlformats.org/officeDocument/2006/relationships/image" Target="../media/image653.png"/><Relationship Id="rId5" Type="http://schemas.openxmlformats.org/officeDocument/2006/relationships/image" Target="../media/image677.png"/><Relationship Id="rId4" Type="http://schemas.openxmlformats.org/officeDocument/2006/relationships/image" Target="../media/image676.png"/></Relationships>
</file>

<file path=ppt/slides/_rels/slide1073.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75.xml.rels><?xml version="1.0" encoding="UTF-8" standalone="yes"?>
<Relationships xmlns="http://schemas.openxmlformats.org/package/2006/relationships"><Relationship Id="rId3" Type="http://schemas.openxmlformats.org/officeDocument/2006/relationships/image" Target="../media/image679.png"/><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0.png"/></Relationships>
</file>

<file path=ppt/slides/_rels/slide1076.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slideLayout" Target="../slideLayouts/slideLayout2.xml"/><Relationship Id="rId1" Type="http://schemas.openxmlformats.org/officeDocument/2006/relationships/tags" Target="../tags/tag1112.xml"/></Relationships>
</file>

<file path=ppt/slides/_rels/slide1077.xml.rels><?xml version="1.0" encoding="UTF-8" standalone="yes"?>
<Relationships xmlns="http://schemas.openxmlformats.org/package/2006/relationships"><Relationship Id="rId3" Type="http://schemas.openxmlformats.org/officeDocument/2006/relationships/image" Target="../media/image682.png"/><Relationship Id="rId2" Type="http://schemas.openxmlformats.org/officeDocument/2006/relationships/slideLayout" Target="../slideLayouts/slideLayout2.xml"/><Relationship Id="rId1" Type="http://schemas.openxmlformats.org/officeDocument/2006/relationships/tags" Target="../tags/tag1113.xml"/></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114.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1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116.xml"/><Relationship Id="rId4" Type="http://schemas.openxmlformats.org/officeDocument/2006/relationships/image" Target="../media/image683.jpeg"/></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968.xml"/><Relationship Id="rId2" Type="http://schemas.openxmlformats.org/officeDocument/2006/relationships/slideLayout" Target="../slideLayouts/slideLayout1.xml"/><Relationship Id="rId1" Type="http://schemas.openxmlformats.org/officeDocument/2006/relationships/tags" Target="../tags/tag1119.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120.xml"/></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122.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123.xml"/></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1.xml"/><Relationship Id="rId1" Type="http://schemas.openxmlformats.org/officeDocument/2006/relationships/tags" Target="../tags/tag1124.xml"/></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12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1.xml"/><Relationship Id="rId1" Type="http://schemas.openxmlformats.org/officeDocument/2006/relationships/tags" Target="../tags/tag1126.xml"/></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130.xml"/></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131.xml"/></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77.png"/></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7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135.xml"/><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136.xml"/></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2.xml"/><Relationship Id="rId1" Type="http://schemas.openxmlformats.org/officeDocument/2006/relationships/tags" Target="../tags/tag1137.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138.xml"/></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139.xml"/></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143.xml"/></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144.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145.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1.xml"/><Relationship Id="rId1" Type="http://schemas.openxmlformats.org/officeDocument/2006/relationships/tags" Target="../tags/tag1146.xml"/></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147.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2.xml"/><Relationship Id="rId1" Type="http://schemas.openxmlformats.org/officeDocument/2006/relationships/tags" Target="../tags/tag1149.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151.xml"/></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1.xml"/><Relationship Id="rId1" Type="http://schemas.openxmlformats.org/officeDocument/2006/relationships/tags" Target="../tags/tag1152.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1.xml"/><Relationship Id="rId1" Type="http://schemas.openxmlformats.org/officeDocument/2006/relationships/tags" Target="../tags/tag1154.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15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156.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158.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159.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161.xml"/><Relationship Id="rId4" Type="http://schemas.openxmlformats.org/officeDocument/2006/relationships/image" Target="../media/image684.png"/></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162.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163.xml"/><Relationship Id="rId4" Type="http://schemas.openxmlformats.org/officeDocument/2006/relationships/image" Target="../media/image685.png"/></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164.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167.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1.xml"/><Relationship Id="rId1" Type="http://schemas.openxmlformats.org/officeDocument/2006/relationships/tags" Target="../tags/tag1170.xml"/></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36.xml.rels><?xml version="1.0" encoding="UTF-8" standalone="yes"?>
<Relationships xmlns="http://schemas.openxmlformats.org/package/2006/relationships"><Relationship Id="rId8" Type="http://schemas.openxmlformats.org/officeDocument/2006/relationships/image" Target="../media/image687.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172.xml"/><Relationship Id="rId1" Type="http://schemas.openxmlformats.org/officeDocument/2006/relationships/vmlDrawing" Target="../drawings/vmlDrawing110.vml"/><Relationship Id="rId6" Type="http://schemas.openxmlformats.org/officeDocument/2006/relationships/image" Target="../media/image686.wmf"/><Relationship Id="rId5" Type="http://schemas.openxmlformats.org/officeDocument/2006/relationships/oleObject" Target="../embeddings/oleObject291.bin"/><Relationship Id="rId10" Type="http://schemas.openxmlformats.org/officeDocument/2006/relationships/image" Target="../media/image688.wmf"/><Relationship Id="rId4" Type="http://schemas.openxmlformats.org/officeDocument/2006/relationships/notesSlide" Target="../notesSlides/notesSlide1021.xml"/><Relationship Id="rId9" Type="http://schemas.openxmlformats.org/officeDocument/2006/relationships/oleObject" Target="../embeddings/oleObject293.bin"/></Relationships>
</file>

<file path=ppt/slides/_rels/slide1137.xml.rels><?xml version="1.0" encoding="UTF-8" standalone="yes"?>
<Relationships xmlns="http://schemas.openxmlformats.org/package/2006/relationships"><Relationship Id="rId8" Type="http://schemas.openxmlformats.org/officeDocument/2006/relationships/image" Target="../media/image690.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173.xml"/><Relationship Id="rId1" Type="http://schemas.openxmlformats.org/officeDocument/2006/relationships/vmlDrawing" Target="../drawings/vmlDrawing111.vml"/><Relationship Id="rId6" Type="http://schemas.openxmlformats.org/officeDocument/2006/relationships/image" Target="../media/image689.wmf"/><Relationship Id="rId5" Type="http://schemas.openxmlformats.org/officeDocument/2006/relationships/oleObject" Target="../embeddings/oleObject294.bin"/><Relationship Id="rId10" Type="http://schemas.openxmlformats.org/officeDocument/2006/relationships/image" Target="../media/image691.wmf"/><Relationship Id="rId4" Type="http://schemas.openxmlformats.org/officeDocument/2006/relationships/notesSlide" Target="../notesSlides/notesSlide1022.xml"/><Relationship Id="rId9" Type="http://schemas.openxmlformats.org/officeDocument/2006/relationships/oleObject" Target="../embeddings/oleObject296.bin"/></Relationships>
</file>

<file path=ppt/slides/_rels/slide1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4.xml"/></Relationships>
</file>

<file path=ppt/slides/_rels/slide1139.xml.rels><?xml version="1.0" encoding="UTF-8" standalone="yes"?>
<Relationships xmlns="http://schemas.openxmlformats.org/package/2006/relationships"><Relationship Id="rId3" Type="http://schemas.openxmlformats.org/officeDocument/2006/relationships/image" Target="../media/image692.png"/><Relationship Id="rId2" Type="http://schemas.openxmlformats.org/officeDocument/2006/relationships/slideLayout" Target="../slideLayouts/slideLayout2.xml"/><Relationship Id="rId1" Type="http://schemas.openxmlformats.org/officeDocument/2006/relationships/tags" Target="../tags/tag1175.xml"/><Relationship Id="rId4" Type="http://schemas.openxmlformats.org/officeDocument/2006/relationships/image" Target="../media/image69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slideLayout" Target="../slideLayouts/slideLayout2.xml"/><Relationship Id="rId1" Type="http://schemas.openxmlformats.org/officeDocument/2006/relationships/tags" Target="../tags/tag1176.xml"/></Relationships>
</file>

<file path=ppt/slides/_rels/slide1141.xml.rels><?xml version="1.0" encoding="UTF-8" standalone="yes"?>
<Relationships xmlns="http://schemas.openxmlformats.org/package/2006/relationships"><Relationship Id="rId3" Type="http://schemas.openxmlformats.org/officeDocument/2006/relationships/image" Target="../media/image695.png"/><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178.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44.xml.rels><?xml version="1.0" encoding="UTF-8" standalone="yes"?>
<Relationships xmlns="http://schemas.openxmlformats.org/package/2006/relationships"><Relationship Id="rId8" Type="http://schemas.openxmlformats.org/officeDocument/2006/relationships/image" Target="../media/image697.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180.xml"/><Relationship Id="rId1" Type="http://schemas.openxmlformats.org/officeDocument/2006/relationships/vmlDrawing" Target="../drawings/vmlDrawing112.vml"/><Relationship Id="rId6" Type="http://schemas.openxmlformats.org/officeDocument/2006/relationships/image" Target="../media/image696.wmf"/><Relationship Id="rId5" Type="http://schemas.openxmlformats.org/officeDocument/2006/relationships/oleObject" Target="../embeddings/oleObject297.bin"/><Relationship Id="rId10" Type="http://schemas.openxmlformats.org/officeDocument/2006/relationships/image" Target="../media/image698.wmf"/><Relationship Id="rId4" Type="http://schemas.openxmlformats.org/officeDocument/2006/relationships/notesSlide" Target="../notesSlides/notesSlide1025.xml"/><Relationship Id="rId9" Type="http://schemas.openxmlformats.org/officeDocument/2006/relationships/oleObject" Target="../embeddings/oleObject299.bin"/></Relationships>
</file>

<file path=ppt/slides/_rels/slide1145.xml.rels><?xml version="1.0" encoding="UTF-8" standalone="yes"?>
<Relationships xmlns="http://schemas.openxmlformats.org/package/2006/relationships"><Relationship Id="rId8" Type="http://schemas.openxmlformats.org/officeDocument/2006/relationships/image" Target="../media/image700.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02.wmf"/><Relationship Id="rId2" Type="http://schemas.openxmlformats.org/officeDocument/2006/relationships/tags" Target="../tags/tag1181.xml"/><Relationship Id="rId1" Type="http://schemas.openxmlformats.org/officeDocument/2006/relationships/vmlDrawing" Target="../drawings/vmlDrawing113.vml"/><Relationship Id="rId6" Type="http://schemas.openxmlformats.org/officeDocument/2006/relationships/image" Target="../media/image699.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01.wmf"/><Relationship Id="rId4" Type="http://schemas.openxmlformats.org/officeDocument/2006/relationships/notesSlide" Target="../notesSlides/notesSlide1026.xml"/><Relationship Id="rId9" Type="http://schemas.openxmlformats.org/officeDocument/2006/relationships/oleObject" Target="../embeddings/oleObject302.bin"/></Relationships>
</file>

<file path=ppt/slides/_rels/slide1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2.xml"/></Relationships>
</file>

<file path=ppt/slides/_rels/slide1147.xml.rels><?xml version="1.0" encoding="UTF-8" standalone="yes"?>
<Relationships xmlns="http://schemas.openxmlformats.org/package/2006/relationships"><Relationship Id="rId3" Type="http://schemas.openxmlformats.org/officeDocument/2006/relationships/image" Target="../media/image703.png"/><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704.png"/></Relationships>
</file>

<file path=ppt/slides/_rels/slide1148.xml.rels><?xml version="1.0" encoding="UTF-8" standalone="yes"?>
<Relationships xmlns="http://schemas.openxmlformats.org/package/2006/relationships"><Relationship Id="rId3" Type="http://schemas.openxmlformats.org/officeDocument/2006/relationships/image" Target="../media/image705.png"/><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18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187.xml"/></Relationships>
</file>

<file path=ppt/slides/_rels/slide1152.xml.rels><?xml version="1.0" encoding="UTF-8" standalone="yes"?>
<Relationships xmlns="http://schemas.openxmlformats.org/package/2006/relationships"><Relationship Id="rId8" Type="http://schemas.openxmlformats.org/officeDocument/2006/relationships/image" Target="../media/image707.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188.xml"/><Relationship Id="rId1" Type="http://schemas.openxmlformats.org/officeDocument/2006/relationships/vmlDrawing" Target="../drawings/vmlDrawing114.vml"/><Relationship Id="rId6" Type="http://schemas.openxmlformats.org/officeDocument/2006/relationships/image" Target="../media/image706.wmf"/><Relationship Id="rId5" Type="http://schemas.openxmlformats.org/officeDocument/2006/relationships/oleObject" Target="../embeddings/oleObject304.bin"/><Relationship Id="rId10" Type="http://schemas.openxmlformats.org/officeDocument/2006/relationships/image" Target="../media/image708.wmf"/><Relationship Id="rId4" Type="http://schemas.openxmlformats.org/officeDocument/2006/relationships/notesSlide" Target="../notesSlides/notesSlide1030.xml"/><Relationship Id="rId9" Type="http://schemas.openxmlformats.org/officeDocument/2006/relationships/oleObject" Target="../embeddings/oleObject306.bin"/></Relationships>
</file>

<file path=ppt/slides/_rels/slide1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54.xml.rels><?xml version="1.0" encoding="UTF-8" standalone="yes"?>
<Relationships xmlns="http://schemas.openxmlformats.org/package/2006/relationships"><Relationship Id="rId3" Type="http://schemas.openxmlformats.org/officeDocument/2006/relationships/image" Target="../media/image709.png"/><Relationship Id="rId2" Type="http://schemas.openxmlformats.org/officeDocument/2006/relationships/slideLayout" Target="../slideLayouts/slideLayout2.xml"/><Relationship Id="rId1" Type="http://schemas.openxmlformats.org/officeDocument/2006/relationships/tags" Target="../tags/tag1190.xml"/><Relationship Id="rId5" Type="http://schemas.openxmlformats.org/officeDocument/2006/relationships/image" Target="../media/image711.png"/><Relationship Id="rId4" Type="http://schemas.openxmlformats.org/officeDocument/2006/relationships/image" Target="../media/image710.png"/></Relationships>
</file>

<file path=ppt/slides/_rels/slide1155.xml.rels><?xml version="1.0" encoding="UTF-8" standalone="yes"?>
<Relationships xmlns="http://schemas.openxmlformats.org/package/2006/relationships"><Relationship Id="rId3" Type="http://schemas.openxmlformats.org/officeDocument/2006/relationships/image" Target="../media/image712.png"/><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1.xml"/><Relationship Id="rId1" Type="http://schemas.openxmlformats.org/officeDocument/2006/relationships/tags" Target="../tags/tag1192.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032.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58.xml.rels><?xml version="1.0" encoding="UTF-8" standalone="yes"?>
<Relationships xmlns="http://schemas.openxmlformats.org/package/2006/relationships"><Relationship Id="rId8" Type="http://schemas.openxmlformats.org/officeDocument/2006/relationships/image" Target="../media/image714.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194.xml"/><Relationship Id="rId1" Type="http://schemas.openxmlformats.org/officeDocument/2006/relationships/vmlDrawing" Target="../drawings/vmlDrawing115.vml"/><Relationship Id="rId6" Type="http://schemas.openxmlformats.org/officeDocument/2006/relationships/image" Target="../media/image713.wmf"/><Relationship Id="rId5" Type="http://schemas.openxmlformats.org/officeDocument/2006/relationships/oleObject" Target="../embeddings/oleObject307.bin"/><Relationship Id="rId10" Type="http://schemas.openxmlformats.org/officeDocument/2006/relationships/image" Target="../media/image715.wmf"/><Relationship Id="rId4" Type="http://schemas.openxmlformats.org/officeDocument/2006/relationships/notesSlide" Target="../notesSlides/notesSlide1033.xml"/><Relationship Id="rId9" Type="http://schemas.openxmlformats.org/officeDocument/2006/relationships/oleObject" Target="../embeddings/oleObject309.bin"/></Relationships>
</file>

<file path=ppt/slides/_rels/slide1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image" Target="../media/image716.png"/><Relationship Id="rId2" Type="http://schemas.openxmlformats.org/officeDocument/2006/relationships/slideLayout" Target="../slideLayouts/slideLayout2.xml"/><Relationship Id="rId1" Type="http://schemas.openxmlformats.org/officeDocument/2006/relationships/tags" Target="../tags/tag1196.xml"/><Relationship Id="rId5" Type="http://schemas.openxmlformats.org/officeDocument/2006/relationships/image" Target="../media/image718.png"/><Relationship Id="rId4" Type="http://schemas.openxmlformats.org/officeDocument/2006/relationships/image" Target="../media/image717.png"/></Relationships>
</file>

<file path=ppt/slides/_rels/slide1161.xml.rels><?xml version="1.0" encoding="UTF-8" standalone="yes"?>
<Relationships xmlns="http://schemas.openxmlformats.org/package/2006/relationships"><Relationship Id="rId3" Type="http://schemas.openxmlformats.org/officeDocument/2006/relationships/image" Target="../media/image719.png"/><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1.xml"/><Relationship Id="rId1" Type="http://schemas.openxmlformats.org/officeDocument/2006/relationships/tags" Target="../tags/tag1198.xml"/></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64.xml.rels><?xml version="1.0" encoding="UTF-8" standalone="yes"?>
<Relationships xmlns="http://schemas.openxmlformats.org/package/2006/relationships"><Relationship Id="rId8" Type="http://schemas.openxmlformats.org/officeDocument/2006/relationships/image" Target="../media/image721.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00.xml"/><Relationship Id="rId1" Type="http://schemas.openxmlformats.org/officeDocument/2006/relationships/vmlDrawing" Target="../drawings/vmlDrawing116.vml"/><Relationship Id="rId6" Type="http://schemas.openxmlformats.org/officeDocument/2006/relationships/image" Target="../media/image720.wmf"/><Relationship Id="rId5" Type="http://schemas.openxmlformats.org/officeDocument/2006/relationships/oleObject" Target="../embeddings/oleObject310.bin"/><Relationship Id="rId10" Type="http://schemas.openxmlformats.org/officeDocument/2006/relationships/image" Target="../media/image722.wmf"/><Relationship Id="rId4" Type="http://schemas.openxmlformats.org/officeDocument/2006/relationships/notesSlide" Target="../notesSlides/notesSlide1036.xml"/><Relationship Id="rId9" Type="http://schemas.openxmlformats.org/officeDocument/2006/relationships/oleObject" Target="../embeddings/oleObject312.bin"/></Relationships>
</file>

<file path=ppt/slides/_rels/slide1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66.xml.rels><?xml version="1.0" encoding="UTF-8" standalone="yes"?>
<Relationships xmlns="http://schemas.openxmlformats.org/package/2006/relationships"><Relationship Id="rId3" Type="http://schemas.openxmlformats.org/officeDocument/2006/relationships/image" Target="../media/image723.png"/><Relationship Id="rId2" Type="http://schemas.openxmlformats.org/officeDocument/2006/relationships/slideLayout" Target="../slideLayouts/slideLayout2.xml"/><Relationship Id="rId1" Type="http://schemas.openxmlformats.org/officeDocument/2006/relationships/tags" Target="../tags/tag1202.xml"/><Relationship Id="rId4" Type="http://schemas.openxmlformats.org/officeDocument/2006/relationships/image" Target="../media/image724.png"/></Relationships>
</file>

<file path=ppt/slides/_rels/slide1167.xml.rels><?xml version="1.0" encoding="UTF-8" standalone="yes"?>
<Relationships xmlns="http://schemas.openxmlformats.org/package/2006/relationships"><Relationship Id="rId3" Type="http://schemas.openxmlformats.org/officeDocument/2006/relationships/image" Target="../media/image725.png"/><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1.xml"/><Relationship Id="rId1" Type="http://schemas.openxmlformats.org/officeDocument/2006/relationships/tags" Target="../tags/tag1204.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8" Type="http://schemas.openxmlformats.org/officeDocument/2006/relationships/image" Target="../media/image726.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06.xml"/><Relationship Id="rId1" Type="http://schemas.openxmlformats.org/officeDocument/2006/relationships/vmlDrawing" Target="../drawings/vmlDrawing117.vml"/><Relationship Id="rId6" Type="http://schemas.openxmlformats.org/officeDocument/2006/relationships/image" Target="../media/image696.wmf"/><Relationship Id="rId5" Type="http://schemas.openxmlformats.org/officeDocument/2006/relationships/oleObject" Target="../embeddings/oleObject313.bin"/><Relationship Id="rId10" Type="http://schemas.openxmlformats.org/officeDocument/2006/relationships/image" Target="../media/image727.wmf"/><Relationship Id="rId4" Type="http://schemas.openxmlformats.org/officeDocument/2006/relationships/notesSlide" Target="../notesSlides/notesSlide1039.xml"/><Relationship Id="rId9" Type="http://schemas.openxmlformats.org/officeDocument/2006/relationships/oleObject" Target="../embeddings/oleObject315.bin"/></Relationships>
</file>

<file path=ppt/slides/_rels/slide1171.xml.rels><?xml version="1.0" encoding="UTF-8" standalone="yes"?>
<Relationships xmlns="http://schemas.openxmlformats.org/package/2006/relationships"><Relationship Id="rId8" Type="http://schemas.openxmlformats.org/officeDocument/2006/relationships/image" Target="../media/image729.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31.wmf"/><Relationship Id="rId2" Type="http://schemas.openxmlformats.org/officeDocument/2006/relationships/tags" Target="../tags/tag1207.xml"/><Relationship Id="rId1" Type="http://schemas.openxmlformats.org/officeDocument/2006/relationships/vmlDrawing" Target="../drawings/vmlDrawing118.vml"/><Relationship Id="rId6" Type="http://schemas.openxmlformats.org/officeDocument/2006/relationships/image" Target="../media/image728.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30.wmf"/><Relationship Id="rId4" Type="http://schemas.openxmlformats.org/officeDocument/2006/relationships/notesSlide" Target="../notesSlides/notesSlide1040.xml"/><Relationship Id="rId9" Type="http://schemas.openxmlformats.org/officeDocument/2006/relationships/oleObject" Target="../embeddings/oleObject318.bin"/></Relationships>
</file>

<file path=ppt/slides/_rels/slide1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73.xml.rels><?xml version="1.0" encoding="UTF-8" standalone="yes"?>
<Relationships xmlns="http://schemas.openxmlformats.org/package/2006/relationships"><Relationship Id="rId3" Type="http://schemas.openxmlformats.org/officeDocument/2006/relationships/image" Target="../media/image732.png"/><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33.png"/></Relationships>
</file>

<file path=ppt/slides/_rels/slide1174.xml.rels><?xml version="1.0" encoding="UTF-8" standalone="yes"?>
<Relationships xmlns="http://schemas.openxmlformats.org/package/2006/relationships"><Relationship Id="rId3" Type="http://schemas.openxmlformats.org/officeDocument/2006/relationships/image" Target="../media/image734.png"/><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1.xml"/><Relationship Id="rId1" Type="http://schemas.openxmlformats.org/officeDocument/2006/relationships/tags" Target="../tags/tag1211.xml"/></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78.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214.xml"/><Relationship Id="rId4" Type="http://schemas.openxmlformats.org/officeDocument/2006/relationships/image" Target="../media/image735.png"/></Relationships>
</file>

<file path=ppt/slides/_rels/slide1179.xml.rels><?xml version="1.0" encoding="UTF-8" standalone="yes"?>
<Relationships xmlns="http://schemas.openxmlformats.org/package/2006/relationships"><Relationship Id="rId8" Type="http://schemas.openxmlformats.org/officeDocument/2006/relationships/image" Target="../media/image737.wmf"/><Relationship Id="rId13" Type="http://schemas.openxmlformats.org/officeDocument/2006/relationships/oleObject" Target="../embeddings/oleObject324.bin"/><Relationship Id="rId18" Type="http://schemas.openxmlformats.org/officeDocument/2006/relationships/image" Target="../media/image742.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39.wmf"/><Relationship Id="rId17" Type="http://schemas.openxmlformats.org/officeDocument/2006/relationships/oleObject" Target="../embeddings/oleObject326.bin"/><Relationship Id="rId2" Type="http://schemas.openxmlformats.org/officeDocument/2006/relationships/tags" Target="../tags/tag1215.xml"/><Relationship Id="rId16" Type="http://schemas.openxmlformats.org/officeDocument/2006/relationships/image" Target="../media/image741.wmf"/><Relationship Id="rId1" Type="http://schemas.openxmlformats.org/officeDocument/2006/relationships/vmlDrawing" Target="../drawings/vmlDrawing119.vml"/><Relationship Id="rId6" Type="http://schemas.openxmlformats.org/officeDocument/2006/relationships/image" Target="../media/image736.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38.wmf"/><Relationship Id="rId4" Type="http://schemas.openxmlformats.org/officeDocument/2006/relationships/notesSlide" Target="../notesSlides/notesSlide1045.xml"/><Relationship Id="rId9" Type="http://schemas.openxmlformats.org/officeDocument/2006/relationships/oleObject" Target="../embeddings/oleObject322.bin"/><Relationship Id="rId14" Type="http://schemas.openxmlformats.org/officeDocument/2006/relationships/image" Target="../media/image740.w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81.xml.rels><?xml version="1.0" encoding="UTF-8" standalone="yes"?>
<Relationships xmlns="http://schemas.openxmlformats.org/package/2006/relationships"><Relationship Id="rId8" Type="http://schemas.openxmlformats.org/officeDocument/2006/relationships/image" Target="../media/image737.wmf"/><Relationship Id="rId13" Type="http://schemas.openxmlformats.org/officeDocument/2006/relationships/oleObject" Target="../embeddings/oleObject331.bin"/><Relationship Id="rId18" Type="http://schemas.openxmlformats.org/officeDocument/2006/relationships/image" Target="../media/image744.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39.wmf"/><Relationship Id="rId17" Type="http://schemas.openxmlformats.org/officeDocument/2006/relationships/oleObject" Target="../embeddings/oleObject333.bin"/><Relationship Id="rId2" Type="http://schemas.openxmlformats.org/officeDocument/2006/relationships/tags" Target="../tags/tag1217.xml"/><Relationship Id="rId16" Type="http://schemas.openxmlformats.org/officeDocument/2006/relationships/image" Target="../media/image743.wmf"/><Relationship Id="rId20" Type="http://schemas.openxmlformats.org/officeDocument/2006/relationships/image" Target="../media/image745.wmf"/><Relationship Id="rId1" Type="http://schemas.openxmlformats.org/officeDocument/2006/relationships/vmlDrawing" Target="../drawings/vmlDrawing120.vml"/><Relationship Id="rId6" Type="http://schemas.openxmlformats.org/officeDocument/2006/relationships/image" Target="../media/image736.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38.wmf"/><Relationship Id="rId19" Type="http://schemas.openxmlformats.org/officeDocument/2006/relationships/oleObject" Target="../embeddings/oleObject334.bin"/><Relationship Id="rId4" Type="http://schemas.openxmlformats.org/officeDocument/2006/relationships/notesSlide" Target="../notesSlides/notesSlide1047.xml"/><Relationship Id="rId9" Type="http://schemas.openxmlformats.org/officeDocument/2006/relationships/oleObject" Target="../embeddings/oleObject329.bin"/><Relationship Id="rId14" Type="http://schemas.openxmlformats.org/officeDocument/2006/relationships/image" Target="../media/image740.wmf"/></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84.xml.rels><?xml version="1.0" encoding="UTF-8" standalone="yes"?>
<Relationships xmlns="http://schemas.openxmlformats.org/package/2006/relationships"><Relationship Id="rId8" Type="http://schemas.openxmlformats.org/officeDocument/2006/relationships/image" Target="../media/image747.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49.wmf"/><Relationship Id="rId2" Type="http://schemas.openxmlformats.org/officeDocument/2006/relationships/tags" Target="../tags/tag1220.xml"/><Relationship Id="rId1" Type="http://schemas.openxmlformats.org/officeDocument/2006/relationships/vmlDrawing" Target="../drawings/vmlDrawing121.vml"/><Relationship Id="rId6" Type="http://schemas.openxmlformats.org/officeDocument/2006/relationships/image" Target="../media/image746.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48.wmf"/><Relationship Id="rId4" Type="http://schemas.openxmlformats.org/officeDocument/2006/relationships/notesSlide" Target="../notesSlides/notesSlide1050.xml"/><Relationship Id="rId9" Type="http://schemas.openxmlformats.org/officeDocument/2006/relationships/oleObject" Target="../embeddings/oleObject337.bin"/><Relationship Id="rId14" Type="http://schemas.openxmlformats.org/officeDocument/2006/relationships/image" Target="../media/image736.wmf"/></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1.xml"/><Relationship Id="rId1" Type="http://schemas.openxmlformats.org/officeDocument/2006/relationships/tags" Target="../tags/tag1221.xml"/></Relationships>
</file>

<file path=ppt/slides/_rels/slide1186.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223.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224.xml"/></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22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1.xml"/><Relationship Id="rId1" Type="http://schemas.openxmlformats.org/officeDocument/2006/relationships/tags" Target="../tags/tag1227.xml"/></Relationships>
</file>

<file path=ppt/slides/_rels/slide1192.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2.xml"/><Relationship Id="rId1" Type="http://schemas.openxmlformats.org/officeDocument/2006/relationships/tags" Target="../tags/tag1228.xml"/><Relationship Id="rId4" Type="http://schemas.openxmlformats.org/officeDocument/2006/relationships/image" Target="../media/image750.png"/></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229.xml"/><Relationship Id="rId4" Type="http://schemas.openxmlformats.org/officeDocument/2006/relationships/image" Target="../media/image751.png"/></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230.xml"/></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231.xml"/></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232.xml"/><Relationship Id="rId4" Type="http://schemas.openxmlformats.org/officeDocument/2006/relationships/image" Target="../media/image684.png"/></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233.xml"/><Relationship Id="rId4" Type="http://schemas.openxmlformats.org/officeDocument/2006/relationships/image" Target="../media/image752.png"/></Relationships>
</file>

<file path=ppt/slides/_rels/slide1198.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234.xml"/><Relationship Id="rId4" Type="http://schemas.openxmlformats.org/officeDocument/2006/relationships/image" Target="../media/image753.png"/></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2.xml"/><Relationship Id="rId1" Type="http://schemas.openxmlformats.org/officeDocument/2006/relationships/tags" Target="../tags/tag1235.xml"/><Relationship Id="rId4" Type="http://schemas.openxmlformats.org/officeDocument/2006/relationships/image" Target="../media/image75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236.xml"/><Relationship Id="rId4" Type="http://schemas.openxmlformats.org/officeDocument/2006/relationships/image" Target="../media/image755.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237.xml"/><Relationship Id="rId4" Type="http://schemas.openxmlformats.org/officeDocument/2006/relationships/image" Target="../media/image756.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57.png"/></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239.xml"/><Relationship Id="rId4" Type="http://schemas.openxmlformats.org/officeDocument/2006/relationships/image" Target="../media/image758.png"/></Relationships>
</file>

<file path=ppt/slides/_rels/slide1204.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240.xml"/><Relationship Id="rId4" Type="http://schemas.openxmlformats.org/officeDocument/2006/relationships/image" Target="../media/image759.png"/></Relationships>
</file>

<file path=ppt/slides/_rels/slide1205.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241.xml"/></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1.xml"/><Relationship Id="rId1" Type="http://schemas.openxmlformats.org/officeDocument/2006/relationships/tags" Target="../tags/tag1242.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243.xml"/></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244.xml"/></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24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1.xml"/><Relationship Id="rId1" Type="http://schemas.openxmlformats.org/officeDocument/2006/relationships/tags" Target="../tags/tag1246.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247.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248.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249.xml"/></Relationships>
</file>

<file path=ppt/slides/_rels/slide1214.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2.xml"/><Relationship Id="rId1" Type="http://schemas.openxmlformats.org/officeDocument/2006/relationships/tags" Target="../tags/tag1250.xml"/></Relationships>
</file>

<file path=ppt/slides/_rels/slide1215.xml.rels><?xml version="1.0" encoding="UTF-8" standalone="yes"?>
<Relationships xmlns="http://schemas.openxmlformats.org/package/2006/relationships"><Relationship Id="rId8" Type="http://schemas.openxmlformats.org/officeDocument/2006/relationships/image" Target="../media/image76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251.xml"/><Relationship Id="rId1" Type="http://schemas.openxmlformats.org/officeDocument/2006/relationships/vmlDrawing" Target="../drawings/vmlDrawing122.vml"/><Relationship Id="rId6" Type="http://schemas.openxmlformats.org/officeDocument/2006/relationships/image" Target="../media/image760.wmf"/><Relationship Id="rId5" Type="http://schemas.openxmlformats.org/officeDocument/2006/relationships/oleObject" Target="../embeddings/oleObject340.bin"/><Relationship Id="rId4" Type="http://schemas.openxmlformats.org/officeDocument/2006/relationships/notesSlide" Target="../notesSlides/notesSlide1081.xml"/></Relationships>
</file>

<file path=ppt/slides/_rels/slide1216.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3.xml"/><Relationship Id="rId1" Type="http://schemas.openxmlformats.org/officeDocument/2006/relationships/vmlDrawing" Target="../drawings/vmlDrawing123.vml"/><Relationship Id="rId6" Type="http://schemas.openxmlformats.org/officeDocument/2006/relationships/image" Target="../media/image762.wmf"/><Relationship Id="rId5" Type="http://schemas.openxmlformats.org/officeDocument/2006/relationships/oleObject" Target="../embeddings/oleObject342.bin"/><Relationship Id="rId4" Type="http://schemas.openxmlformats.org/officeDocument/2006/relationships/notesSlide" Target="../notesSlides/notesSlide1083.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254.xml"/></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256.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1.xml"/><Relationship Id="rId1" Type="http://schemas.openxmlformats.org/officeDocument/2006/relationships/tags" Target="../tags/tag1257.xml"/></Relationships>
</file>

<file path=ppt/slides/_rels/slide1222.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258.xml"/></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259.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63.png"/></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263.xml"/><Relationship Id="rId4" Type="http://schemas.openxmlformats.org/officeDocument/2006/relationships/image" Target="../media/image763.png"/></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264.xml"/><Relationship Id="rId4" Type="http://schemas.openxmlformats.org/officeDocument/2006/relationships/image" Target="../media/image763.png"/></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265.xml"/><Relationship Id="rId4" Type="http://schemas.openxmlformats.org/officeDocument/2006/relationships/image" Target="../media/image764.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1.png"/></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267.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268.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269.xml"/><Relationship Id="rId4" Type="http://schemas.openxmlformats.org/officeDocument/2006/relationships/image" Target="../media/image765.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271.xml"/><Relationship Id="rId4" Type="http://schemas.openxmlformats.org/officeDocument/2006/relationships/image" Target="../media/image766.png"/></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67.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274.xml"/></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27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277.xml"/><Relationship Id="rId4" Type="http://schemas.openxmlformats.org/officeDocument/2006/relationships/image" Target="../media/image768.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1.xml"/><Relationship Id="rId1" Type="http://schemas.openxmlformats.org/officeDocument/2006/relationships/tags" Target="../tags/tag1278.xml"/></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281.xml"/><Relationship Id="rId4" Type="http://schemas.openxmlformats.org/officeDocument/2006/relationships/image" Target="../media/image763.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66.png"/></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68.png"/></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1.xml"/><Relationship Id="rId1" Type="http://schemas.openxmlformats.org/officeDocument/2006/relationships/tags" Target="../tags/tag1284.xml"/><Relationship Id="rId4" Type="http://schemas.openxmlformats.org/officeDocument/2006/relationships/image" Target="../media/image3.jp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3.png"/><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5.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1.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3.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4.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5.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6.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7.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9.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9.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80.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1.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2.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4.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5.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7.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4.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9.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9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5.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6.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7.png"/><Relationship Id="rId4" Type="http://schemas.openxmlformats.org/officeDocument/2006/relationships/image" Target="../media/image106.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3.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4.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5.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6.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20.wmf"/><Relationship Id="rId5" Type="http://schemas.openxmlformats.org/officeDocument/2006/relationships/oleObject" Target="../embeddings/oleObject7.bin"/><Relationship Id="rId10" Type="http://schemas.openxmlformats.org/officeDocument/2006/relationships/image" Target="../media/image122.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3.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4.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5.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6.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8.png"/><Relationship Id="rId4" Type="http://schemas.openxmlformats.org/officeDocument/2006/relationships/image" Target="../media/image127.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1.png"/></Relationships>
</file>

<file path=ppt/slides/_rels/slide3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4.wmf"/><Relationship Id="rId4" Type="http://schemas.openxmlformats.org/officeDocument/2006/relationships/image" Target="../media/image133.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7.png"/></Relationships>
</file>

<file path=ppt/slides/_rels/slide3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7.png"/></Relationships>
</file>

<file path=ppt/slides/_rels/slide3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40.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1.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3.png"/><Relationship Id="rId4" Type="http://schemas.openxmlformats.org/officeDocument/2006/relationships/image" Target="../media/image142.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5.png"/><Relationship Id="rId4" Type="http://schemas.openxmlformats.org/officeDocument/2006/relationships/image" Target="../media/image144.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6.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7.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7.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8.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0.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1.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8.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2.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6.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5.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7.wmf"/></Relationships>
</file>

<file path=ppt/slides/_rels/slide42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8.wmf"/><Relationship Id="rId5" Type="http://schemas.openxmlformats.org/officeDocument/2006/relationships/oleObject" Target="../embeddings/oleObject18.bin"/><Relationship Id="rId10" Type="http://schemas.openxmlformats.org/officeDocument/2006/relationships/image" Target="../media/image160.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4.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3.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9.wmf"/></Relationships>
</file>

<file path=ppt/slides/_rels/slide425.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5.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7.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8.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9.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2.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5.png"/></Relationships>
</file>

<file path=ppt/slides/_rels/slide4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8.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9.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0.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4.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3.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5.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9.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6.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8.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90.wmf"/><Relationship Id="rId5" Type="http://schemas.openxmlformats.org/officeDocument/2006/relationships/oleObject" Target="../embeddings/oleObject37.bin"/><Relationship Id="rId10" Type="http://schemas.openxmlformats.org/officeDocument/2006/relationships/image" Target="../media/image192.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4.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3.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3.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5.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4.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6.wmf"/><Relationship Id="rId5" Type="http://schemas.openxmlformats.org/officeDocument/2006/relationships/oleObject" Target="../embeddings/oleObject47.bin"/><Relationship Id="rId10" Type="http://schemas.openxmlformats.org/officeDocument/2006/relationships/image" Target="../media/image192.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9.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8.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8.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200.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2.png"/><Relationship Id="rId4" Type="http://schemas.openxmlformats.org/officeDocument/2006/relationships/image" Target="../media/image201.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3.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4.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5.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 Id="rId5" Type="http://schemas.openxmlformats.org/officeDocument/2006/relationships/image" Target="../media/image207.png"/><Relationship Id="rId4" Type="http://schemas.openxmlformats.org/officeDocument/2006/relationships/image" Target="../media/image206.png"/></Relationships>
</file>

<file path=ppt/slides/_rels/slide49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533.xml"/><Relationship Id="rId5" Type="http://schemas.openxmlformats.org/officeDocument/2006/relationships/image" Target="../media/image210.png"/><Relationship Id="rId4" Type="http://schemas.openxmlformats.org/officeDocument/2006/relationships/image" Target="../media/image209.png"/></Relationships>
</file>

<file path=ppt/slides/_rels/slide4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1.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9.xml"/><Relationship Id="rId1" Type="http://schemas.openxmlformats.org/officeDocument/2006/relationships/vmlDrawing" Target="../drawings/vmlDrawing23.vml"/><Relationship Id="rId6" Type="http://schemas.openxmlformats.org/officeDocument/2006/relationships/image" Target="../media/image212.wmf"/><Relationship Id="rId5" Type="http://schemas.openxmlformats.org/officeDocument/2006/relationships/oleObject" Target="../embeddings/oleObject59.bin"/><Relationship Id="rId4" Type="http://schemas.openxmlformats.org/officeDocument/2006/relationships/notesSlide" Target="../notesSlides/notesSlide486.xml"/></Relationships>
</file>

<file path=ppt/slides/_rels/slide504.xml.rels><?xml version="1.0" encoding="UTF-8" standalone="yes"?>
<Relationships xmlns="http://schemas.openxmlformats.org/package/2006/relationships"><Relationship Id="rId8" Type="http://schemas.openxmlformats.org/officeDocument/2006/relationships/image" Target="../media/image214.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40.xml"/><Relationship Id="rId1" Type="http://schemas.openxmlformats.org/officeDocument/2006/relationships/vmlDrawing" Target="../drawings/vmlDrawing24.vml"/><Relationship Id="rId6" Type="http://schemas.openxmlformats.org/officeDocument/2006/relationships/image" Target="../media/image213.wmf"/><Relationship Id="rId5" Type="http://schemas.openxmlformats.org/officeDocument/2006/relationships/oleObject" Target="../embeddings/oleObject60.bin"/><Relationship Id="rId10" Type="http://schemas.openxmlformats.org/officeDocument/2006/relationships/image" Target="../media/image215.wmf"/><Relationship Id="rId4" Type="http://schemas.openxmlformats.org/officeDocument/2006/relationships/notesSlide" Target="../notesSlides/notesSlide487.xml"/><Relationship Id="rId9" Type="http://schemas.openxmlformats.org/officeDocument/2006/relationships/oleObject" Target="../embeddings/oleObject62.bin"/></Relationships>
</file>

<file path=ppt/slides/_rels/slide505.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41.xml"/><Relationship Id="rId1" Type="http://schemas.openxmlformats.org/officeDocument/2006/relationships/vmlDrawing" Target="../drawings/vmlDrawing25.vml"/><Relationship Id="rId6" Type="http://schemas.openxmlformats.org/officeDocument/2006/relationships/image" Target="../media/image216.wmf"/><Relationship Id="rId5" Type="http://schemas.openxmlformats.org/officeDocument/2006/relationships/oleObject" Target="../embeddings/oleObject63.bin"/><Relationship Id="rId10" Type="http://schemas.openxmlformats.org/officeDocument/2006/relationships/image" Target="../media/image218.wmf"/><Relationship Id="rId4" Type="http://schemas.openxmlformats.org/officeDocument/2006/relationships/notesSlide" Target="../notesSlides/notesSlide488.xml"/><Relationship Id="rId9" Type="http://schemas.openxmlformats.org/officeDocument/2006/relationships/oleObject" Target="../embeddings/oleObject65.bin"/></Relationships>
</file>

<file path=ppt/slides/_rels/slide506.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42.xml"/><Relationship Id="rId1" Type="http://schemas.openxmlformats.org/officeDocument/2006/relationships/vmlDrawing" Target="../drawings/vmlDrawing26.vml"/><Relationship Id="rId6" Type="http://schemas.openxmlformats.org/officeDocument/2006/relationships/image" Target="../media/image219.wmf"/><Relationship Id="rId5" Type="http://schemas.openxmlformats.org/officeDocument/2006/relationships/oleObject" Target="../embeddings/oleObject66.bin"/><Relationship Id="rId4" Type="http://schemas.openxmlformats.org/officeDocument/2006/relationships/notesSlide" Target="../notesSlides/notesSlide489.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4.xml"/><Relationship Id="rId4" Type="http://schemas.openxmlformats.org/officeDocument/2006/relationships/image" Target="../media/image221.png"/></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8.xml"/><Relationship Id="rId4" Type="http://schemas.openxmlformats.org/officeDocument/2006/relationships/image" Target="../media/image223.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4.png"/></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51.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52.xml"/><Relationship Id="rId5" Type="http://schemas.openxmlformats.org/officeDocument/2006/relationships/image" Target="../media/image225.png"/><Relationship Id="rId4" Type="http://schemas.openxmlformats.org/officeDocument/2006/relationships/hyperlink" Target="http://en.wikipedia.org/wiki/Multimodal_distribution" TargetMode="External"/></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3.xml"/><Relationship Id="rId5" Type="http://schemas.openxmlformats.org/officeDocument/2006/relationships/image" Target="../media/image226.png"/><Relationship Id="rId4" Type="http://schemas.openxmlformats.org/officeDocument/2006/relationships/hyperlink" Target="http://en.wikipedia.org/wiki/Multimodal_distribution" TargetMode="Externa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30.wmf"/><Relationship Id="rId2" Type="http://schemas.openxmlformats.org/officeDocument/2006/relationships/tags" Target="../tags/tag556.xml"/><Relationship Id="rId1" Type="http://schemas.openxmlformats.org/officeDocument/2006/relationships/vmlDrawing" Target="../drawings/vmlDrawing27.vml"/><Relationship Id="rId6" Type="http://schemas.openxmlformats.org/officeDocument/2006/relationships/image" Target="../media/image227.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29.wmf"/><Relationship Id="rId4" Type="http://schemas.openxmlformats.org/officeDocument/2006/relationships/notesSlide" Target="../notesSlides/notesSlide503.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58.xml"/><Relationship Id="rId1" Type="http://schemas.openxmlformats.org/officeDocument/2006/relationships/vmlDrawing" Target="../drawings/vmlDrawing28.vml"/><Relationship Id="rId6" Type="http://schemas.openxmlformats.org/officeDocument/2006/relationships/image" Target="../media/image231.wmf"/><Relationship Id="rId5" Type="http://schemas.openxmlformats.org/officeDocument/2006/relationships/oleObject" Target="../embeddings/oleObject72.bin"/><Relationship Id="rId4" Type="http://schemas.openxmlformats.org/officeDocument/2006/relationships/notesSlide" Target="../notesSlides/notesSlide505.xml"/><Relationship Id="rId9" Type="http://schemas.openxmlformats.org/officeDocument/2006/relationships/oleObject" Target="../embeddings/oleObject74.bin"/></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25.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61.xml"/><Relationship Id="rId1" Type="http://schemas.openxmlformats.org/officeDocument/2006/relationships/vmlDrawing" Target="../drawings/vmlDrawing29.vml"/><Relationship Id="rId6" Type="http://schemas.openxmlformats.org/officeDocument/2006/relationships/image" Target="../media/image233.wmf"/><Relationship Id="rId5" Type="http://schemas.openxmlformats.org/officeDocument/2006/relationships/oleObject" Target="../embeddings/oleObject75.bin"/><Relationship Id="rId10" Type="http://schemas.openxmlformats.org/officeDocument/2006/relationships/image" Target="../media/image235.wmf"/><Relationship Id="rId4" Type="http://schemas.openxmlformats.org/officeDocument/2006/relationships/notesSlide" Target="../notesSlides/notesSlide508.xml"/><Relationship Id="rId9" Type="http://schemas.openxmlformats.org/officeDocument/2006/relationships/oleObject" Target="../embeddings/oleObject77.bin"/></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8" Type="http://schemas.openxmlformats.org/officeDocument/2006/relationships/image" Target="../media/image237.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39.wmf"/><Relationship Id="rId2" Type="http://schemas.openxmlformats.org/officeDocument/2006/relationships/tags" Target="../tags/tag563.xml"/><Relationship Id="rId1" Type="http://schemas.openxmlformats.org/officeDocument/2006/relationships/vmlDrawing" Target="../drawings/vmlDrawing30.vml"/><Relationship Id="rId6" Type="http://schemas.openxmlformats.org/officeDocument/2006/relationships/image" Target="../media/image236.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38.wmf"/><Relationship Id="rId4" Type="http://schemas.openxmlformats.org/officeDocument/2006/relationships/notesSlide" Target="../notesSlides/notesSlide510.xml"/><Relationship Id="rId9" Type="http://schemas.openxmlformats.org/officeDocument/2006/relationships/oleObject" Target="../embeddings/oleObject80.bin"/><Relationship Id="rId14" Type="http://schemas.openxmlformats.org/officeDocument/2006/relationships/image" Target="../media/image240.wmf"/></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8" Type="http://schemas.openxmlformats.org/officeDocument/2006/relationships/image" Target="../media/image237.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42.wmf"/><Relationship Id="rId2" Type="http://schemas.openxmlformats.org/officeDocument/2006/relationships/tags" Target="../tags/tag565.xml"/><Relationship Id="rId1" Type="http://schemas.openxmlformats.org/officeDocument/2006/relationships/vmlDrawing" Target="../drawings/vmlDrawing31.vml"/><Relationship Id="rId6" Type="http://schemas.openxmlformats.org/officeDocument/2006/relationships/image" Target="../media/image241.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38.wmf"/><Relationship Id="rId4" Type="http://schemas.openxmlformats.org/officeDocument/2006/relationships/notesSlide" Target="../notesSlides/notesSlide512.xml"/><Relationship Id="rId9" Type="http://schemas.openxmlformats.org/officeDocument/2006/relationships/oleObject" Target="../embeddings/oleObject85.bin"/><Relationship Id="rId14" Type="http://schemas.openxmlformats.org/officeDocument/2006/relationships/image" Target="../media/image243.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6.xml"/><Relationship Id="rId1" Type="http://schemas.openxmlformats.org/officeDocument/2006/relationships/vmlDrawing" Target="../drawings/vmlDrawing32.vml"/><Relationship Id="rId6" Type="http://schemas.openxmlformats.org/officeDocument/2006/relationships/image" Target="../media/image244.wmf"/><Relationship Id="rId5" Type="http://schemas.openxmlformats.org/officeDocument/2006/relationships/oleObject" Target="../embeddings/oleObject88.bin"/><Relationship Id="rId4" Type="http://schemas.openxmlformats.org/officeDocument/2006/relationships/notesSlide" Target="../notesSlides/notesSlide513.xml"/></Relationships>
</file>

<file path=ppt/slides/_rels/slide531.xml.rels><?xml version="1.0" encoding="UTF-8" standalone="yes"?>
<Relationships xmlns="http://schemas.openxmlformats.org/package/2006/relationships"><Relationship Id="rId8" Type="http://schemas.openxmlformats.org/officeDocument/2006/relationships/image" Target="../media/image246.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48.wmf"/><Relationship Id="rId2" Type="http://schemas.openxmlformats.org/officeDocument/2006/relationships/tags" Target="../tags/tag567.xml"/><Relationship Id="rId1" Type="http://schemas.openxmlformats.org/officeDocument/2006/relationships/vmlDrawing" Target="../drawings/vmlDrawing33.vml"/><Relationship Id="rId6" Type="http://schemas.openxmlformats.org/officeDocument/2006/relationships/image" Target="../media/image245.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47.wmf"/><Relationship Id="rId4" Type="http://schemas.openxmlformats.org/officeDocument/2006/relationships/notesSlide" Target="../notesSlides/notesSlide514.xml"/><Relationship Id="rId9" Type="http://schemas.openxmlformats.org/officeDocument/2006/relationships/oleObject" Target="../embeddings/oleObject91.bin"/></Relationships>
</file>

<file path=ppt/slides/_rels/slide5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8.xml"/><Relationship Id="rId1" Type="http://schemas.openxmlformats.org/officeDocument/2006/relationships/vmlDrawing" Target="../drawings/vmlDrawing34.vml"/><Relationship Id="rId6" Type="http://schemas.openxmlformats.org/officeDocument/2006/relationships/image" Target="../media/image249.wmf"/><Relationship Id="rId5" Type="http://schemas.openxmlformats.org/officeDocument/2006/relationships/oleObject" Target="../embeddings/oleObject93.bin"/><Relationship Id="rId4" Type="http://schemas.openxmlformats.org/officeDocument/2006/relationships/notesSlide" Target="../notesSlides/notesSlide515.xml"/></Relationships>
</file>

<file path=ppt/slides/_rels/slide533.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69.xml"/><Relationship Id="rId1" Type="http://schemas.openxmlformats.org/officeDocument/2006/relationships/vmlDrawing" Target="../drawings/vmlDrawing35.vml"/><Relationship Id="rId6" Type="http://schemas.openxmlformats.org/officeDocument/2006/relationships/image" Target="../media/image250.wmf"/><Relationship Id="rId5" Type="http://schemas.openxmlformats.org/officeDocument/2006/relationships/oleObject" Target="../embeddings/oleObject94.bin"/><Relationship Id="rId10" Type="http://schemas.openxmlformats.org/officeDocument/2006/relationships/image" Target="../media/image252.wmf"/><Relationship Id="rId4" Type="http://schemas.openxmlformats.org/officeDocument/2006/relationships/notesSlide" Target="../notesSlides/notesSlide516.xml"/><Relationship Id="rId9" Type="http://schemas.openxmlformats.org/officeDocument/2006/relationships/oleObject" Target="../embeddings/oleObject96.bin"/></Relationships>
</file>

<file path=ppt/slides/_rels/slide534.xml.rels><?xml version="1.0" encoding="UTF-8" standalone="yes"?>
<Relationships xmlns="http://schemas.openxmlformats.org/package/2006/relationships"><Relationship Id="rId8" Type="http://schemas.openxmlformats.org/officeDocument/2006/relationships/image" Target="../media/image254.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56.wmf"/><Relationship Id="rId2" Type="http://schemas.openxmlformats.org/officeDocument/2006/relationships/tags" Target="../tags/tag570.xml"/><Relationship Id="rId1" Type="http://schemas.openxmlformats.org/officeDocument/2006/relationships/vmlDrawing" Target="../drawings/vmlDrawing36.vml"/><Relationship Id="rId6" Type="http://schemas.openxmlformats.org/officeDocument/2006/relationships/image" Target="../media/image253.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55.wmf"/><Relationship Id="rId4" Type="http://schemas.openxmlformats.org/officeDocument/2006/relationships/notesSlide" Target="../notesSlides/notesSlide517.xml"/><Relationship Id="rId9" Type="http://schemas.openxmlformats.org/officeDocument/2006/relationships/oleObject" Target="../embeddings/oleObject99.bin"/><Relationship Id="rId14" Type="http://schemas.openxmlformats.org/officeDocument/2006/relationships/image" Target="../media/image257.wmf"/></Relationships>
</file>

<file path=ppt/slides/_rels/slide535.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71.xml"/><Relationship Id="rId1" Type="http://schemas.openxmlformats.org/officeDocument/2006/relationships/vmlDrawing" Target="../drawings/vmlDrawing37.vml"/><Relationship Id="rId6" Type="http://schemas.openxmlformats.org/officeDocument/2006/relationships/image" Target="../media/image258.wmf"/><Relationship Id="rId5" Type="http://schemas.openxmlformats.org/officeDocument/2006/relationships/oleObject" Target="../embeddings/oleObject102.bin"/><Relationship Id="rId10" Type="http://schemas.openxmlformats.org/officeDocument/2006/relationships/image" Target="../media/image260.wmf"/><Relationship Id="rId4" Type="http://schemas.openxmlformats.org/officeDocument/2006/relationships/notesSlide" Target="../notesSlides/notesSlide518.xml"/><Relationship Id="rId9" Type="http://schemas.openxmlformats.org/officeDocument/2006/relationships/oleObject" Target="../embeddings/oleObject104.bin"/></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tags" Target="../tags/tag573.xml"/><Relationship Id="rId4" Type="http://schemas.openxmlformats.org/officeDocument/2006/relationships/image" Target="../media/image262.png"/></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4.xml"/><Relationship Id="rId4" Type="http://schemas.openxmlformats.org/officeDocument/2006/relationships/image" Target="../media/image263.png"/></Relationships>
</file>

<file path=ppt/slides/_rels/slide53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6.xml"/><Relationship Id="rId5" Type="http://schemas.openxmlformats.org/officeDocument/2006/relationships/image" Target="../media/image266.png"/><Relationship Id="rId4" Type="http://schemas.openxmlformats.org/officeDocument/2006/relationships/image" Target="../media/image265.png"/></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1.xml"/><Relationship Id="rId1" Type="http://schemas.openxmlformats.org/officeDocument/2006/relationships/tags" Target="../tags/tag577.xml"/></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1.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82.xml"/><Relationship Id="rId4" Type="http://schemas.openxmlformats.org/officeDocument/2006/relationships/image" Target="../media/image267.png"/></Relationships>
</file>

<file path=ppt/slides/_rels/slide547.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583.xml"/><Relationship Id="rId1" Type="http://schemas.openxmlformats.org/officeDocument/2006/relationships/vmlDrawing" Target="../drawings/vmlDrawing38.vml"/><Relationship Id="rId6" Type="http://schemas.openxmlformats.org/officeDocument/2006/relationships/image" Target="../media/image268.wmf"/><Relationship Id="rId5" Type="http://schemas.openxmlformats.org/officeDocument/2006/relationships/oleObject" Target="../embeddings/oleObject105.bin"/><Relationship Id="rId4" Type="http://schemas.openxmlformats.org/officeDocument/2006/relationships/notesSlide" Target="../notesSlides/notesSlide528.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03.xml"/><Relationship Id="rId1" Type="http://schemas.openxmlformats.org/officeDocument/2006/relationships/vmlDrawing" Target="../drawings/vmlDrawing39.vml"/><Relationship Id="rId6" Type="http://schemas.openxmlformats.org/officeDocument/2006/relationships/image" Target="../media/image270.wmf"/><Relationship Id="rId5" Type="http://schemas.openxmlformats.org/officeDocument/2006/relationships/oleObject" Target="../embeddings/oleObject107.bin"/><Relationship Id="rId4" Type="http://schemas.openxmlformats.org/officeDocument/2006/relationships/notesSlide" Target="../notesSlides/notesSlide548.xml"/></Relationships>
</file>

<file path=ppt/slides/_rels/slide568.xml.rels><?xml version="1.0" encoding="UTF-8" standalone="yes"?>
<Relationships xmlns="http://schemas.openxmlformats.org/package/2006/relationships"><Relationship Id="rId8" Type="http://schemas.openxmlformats.org/officeDocument/2006/relationships/image" Target="../media/image273.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04.xml"/><Relationship Id="rId1" Type="http://schemas.openxmlformats.org/officeDocument/2006/relationships/vmlDrawing" Target="../drawings/vmlDrawing40.vml"/><Relationship Id="rId6" Type="http://schemas.openxmlformats.org/officeDocument/2006/relationships/image" Target="../media/image272.wmf"/><Relationship Id="rId5" Type="http://schemas.openxmlformats.org/officeDocument/2006/relationships/oleObject" Target="../embeddings/oleObject109.bin"/><Relationship Id="rId10" Type="http://schemas.openxmlformats.org/officeDocument/2006/relationships/image" Target="../media/image274.wmf"/><Relationship Id="rId4" Type="http://schemas.openxmlformats.org/officeDocument/2006/relationships/notesSlide" Target="../notesSlides/notesSlide549.xml"/><Relationship Id="rId9" Type="http://schemas.openxmlformats.org/officeDocument/2006/relationships/oleObject" Target="../embeddings/oleObject111.bin"/></Relationships>
</file>

<file path=ppt/slides/_rels/slide569.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05.xml"/><Relationship Id="rId1" Type="http://schemas.openxmlformats.org/officeDocument/2006/relationships/vmlDrawing" Target="../drawings/vmlDrawing41.vml"/><Relationship Id="rId6" Type="http://schemas.openxmlformats.org/officeDocument/2006/relationships/image" Target="../media/image275.wmf"/><Relationship Id="rId5" Type="http://schemas.openxmlformats.org/officeDocument/2006/relationships/oleObject" Target="../embeddings/oleObject112.bin"/><Relationship Id="rId4" Type="http://schemas.openxmlformats.org/officeDocument/2006/relationships/notesSlide" Target="../notesSlides/notesSlide55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8" Type="http://schemas.openxmlformats.org/officeDocument/2006/relationships/image" Target="../media/image277.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06.xml"/><Relationship Id="rId1" Type="http://schemas.openxmlformats.org/officeDocument/2006/relationships/vmlDrawing" Target="../drawings/vmlDrawing42.vml"/><Relationship Id="rId6" Type="http://schemas.openxmlformats.org/officeDocument/2006/relationships/image" Target="../media/image276.wmf"/><Relationship Id="rId5" Type="http://schemas.openxmlformats.org/officeDocument/2006/relationships/oleObject" Target="../embeddings/oleObject114.bin"/><Relationship Id="rId10" Type="http://schemas.openxmlformats.org/officeDocument/2006/relationships/image" Target="../media/image275.wmf"/><Relationship Id="rId4" Type="http://schemas.openxmlformats.org/officeDocument/2006/relationships/notesSlide" Target="../notesSlides/notesSlide551.xml"/><Relationship Id="rId9" Type="http://schemas.openxmlformats.org/officeDocument/2006/relationships/oleObject" Target="../embeddings/oleObject116.bin"/></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1.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74.xml.rels><?xml version="1.0" encoding="UTF-8" standalone="yes"?>
<Relationships xmlns="http://schemas.openxmlformats.org/package/2006/relationships"><Relationship Id="rId8" Type="http://schemas.openxmlformats.org/officeDocument/2006/relationships/image" Target="../media/image279.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10.xml"/><Relationship Id="rId1" Type="http://schemas.openxmlformats.org/officeDocument/2006/relationships/vmlDrawing" Target="../drawings/vmlDrawing43.vml"/><Relationship Id="rId6" Type="http://schemas.openxmlformats.org/officeDocument/2006/relationships/image" Target="../media/image278.wmf"/><Relationship Id="rId5" Type="http://schemas.openxmlformats.org/officeDocument/2006/relationships/oleObject" Target="../embeddings/oleObject117.bin"/><Relationship Id="rId4" Type="http://schemas.openxmlformats.org/officeDocument/2006/relationships/notesSlide" Target="../notesSlides/notesSlide555.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14.xml"/><Relationship Id="rId4" Type="http://schemas.openxmlformats.org/officeDocument/2006/relationships/image" Target="../media/image280.png"/></Relationships>
</file>

<file path=ppt/slides/_rels/slide57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20.xml"/><Relationship Id="rId4" Type="http://schemas.openxmlformats.org/officeDocument/2006/relationships/image" Target="../media/image282.jpeg"/></Relationships>
</file>

<file path=ppt/slides/_rels/slide585.xml.rels><?xml version="1.0" encoding="UTF-8" standalone="yes"?>
<Relationships xmlns="http://schemas.openxmlformats.org/package/2006/relationships"><Relationship Id="rId8" Type="http://schemas.openxmlformats.org/officeDocument/2006/relationships/image" Target="../media/image284.wmf"/><Relationship Id="rId13" Type="http://schemas.openxmlformats.org/officeDocument/2006/relationships/oleObject" Target="../embeddings/oleObject123.bin"/><Relationship Id="rId1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86.wmf"/><Relationship Id="rId17" Type="http://schemas.openxmlformats.org/officeDocument/2006/relationships/oleObject" Target="../embeddings/oleObject125.bin"/><Relationship Id="rId2" Type="http://schemas.openxmlformats.org/officeDocument/2006/relationships/tags" Target="../tags/tag621.xml"/><Relationship Id="rId16" Type="http://schemas.openxmlformats.org/officeDocument/2006/relationships/image" Target="../media/image288.wmf"/><Relationship Id="rId20" Type="http://schemas.openxmlformats.org/officeDocument/2006/relationships/image" Target="../media/image290.wmf"/><Relationship Id="rId1" Type="http://schemas.openxmlformats.org/officeDocument/2006/relationships/vmlDrawing" Target="../drawings/vmlDrawing44.vml"/><Relationship Id="rId6" Type="http://schemas.openxmlformats.org/officeDocument/2006/relationships/image" Target="../media/image28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5.wmf"/><Relationship Id="rId19" Type="http://schemas.openxmlformats.org/officeDocument/2006/relationships/oleObject" Target="../embeddings/oleObject126.bin"/><Relationship Id="rId4" Type="http://schemas.openxmlformats.org/officeDocument/2006/relationships/notesSlide" Target="../notesSlides/notesSlide565.xml"/><Relationship Id="rId9" Type="http://schemas.openxmlformats.org/officeDocument/2006/relationships/oleObject" Target="../embeddings/oleObject121.bin"/><Relationship Id="rId14" Type="http://schemas.openxmlformats.org/officeDocument/2006/relationships/image" Target="../media/image287.wmf"/></Relationships>
</file>

<file path=ppt/slides/_rels/slide586.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22.xml"/><Relationship Id="rId1" Type="http://schemas.openxmlformats.org/officeDocument/2006/relationships/vmlDrawing" Target="../drawings/vmlDrawing45.vml"/><Relationship Id="rId6" Type="http://schemas.openxmlformats.org/officeDocument/2006/relationships/image" Target="../media/image291.wmf"/><Relationship Id="rId5" Type="http://schemas.openxmlformats.org/officeDocument/2006/relationships/oleObject" Target="../embeddings/oleObject127.bin"/><Relationship Id="rId4" Type="http://schemas.openxmlformats.org/officeDocument/2006/relationships/notesSlide" Target="../notesSlides/notesSlide566.xml"/></Relationships>
</file>

<file path=ppt/slides/_rels/slide587.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23.xml"/><Relationship Id="rId1" Type="http://schemas.openxmlformats.org/officeDocument/2006/relationships/vmlDrawing" Target="../drawings/vmlDrawing46.vml"/><Relationship Id="rId6" Type="http://schemas.openxmlformats.org/officeDocument/2006/relationships/image" Target="../media/image293.wmf"/><Relationship Id="rId5" Type="http://schemas.openxmlformats.org/officeDocument/2006/relationships/oleObject" Target="../embeddings/oleObject129.bin"/><Relationship Id="rId10" Type="http://schemas.openxmlformats.org/officeDocument/2006/relationships/image" Target="../media/image295.wmf"/><Relationship Id="rId4" Type="http://schemas.openxmlformats.org/officeDocument/2006/relationships/notesSlide" Target="../notesSlides/notesSlide567.xml"/><Relationship Id="rId9" Type="http://schemas.openxmlformats.org/officeDocument/2006/relationships/oleObject" Target="../embeddings/oleObject131.bin"/></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91.xml.rels><?xml version="1.0" encoding="UTF-8" standalone="yes"?>
<Relationships xmlns="http://schemas.openxmlformats.org/package/2006/relationships"><Relationship Id="rId8" Type="http://schemas.openxmlformats.org/officeDocument/2006/relationships/image" Target="../media/image29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299.wmf"/><Relationship Id="rId2" Type="http://schemas.openxmlformats.org/officeDocument/2006/relationships/tags" Target="../tags/tag627.xml"/><Relationship Id="rId16" Type="http://schemas.openxmlformats.org/officeDocument/2006/relationships/image" Target="../media/image301.wmf"/><Relationship Id="rId1" Type="http://schemas.openxmlformats.org/officeDocument/2006/relationships/vmlDrawing" Target="../drawings/vmlDrawing47.vml"/><Relationship Id="rId6" Type="http://schemas.openxmlformats.org/officeDocument/2006/relationships/image" Target="../media/image29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298.wmf"/><Relationship Id="rId4" Type="http://schemas.openxmlformats.org/officeDocument/2006/relationships/notesSlide" Target="../notesSlides/notesSlide571.xml"/><Relationship Id="rId9" Type="http://schemas.openxmlformats.org/officeDocument/2006/relationships/oleObject" Target="../embeddings/oleObject134.bin"/><Relationship Id="rId14" Type="http://schemas.openxmlformats.org/officeDocument/2006/relationships/image" Target="../media/image300.wmf"/></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303.png"/></Relationships>
</file>

<file path=ppt/slides/_rels/slide59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31.xml"/><Relationship Id="rId5" Type="http://schemas.openxmlformats.org/officeDocument/2006/relationships/image" Target="../media/image306.png"/><Relationship Id="rId4" Type="http://schemas.openxmlformats.org/officeDocument/2006/relationships/image" Target="../media/image305.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34.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41.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307.png"/></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1.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308.jpe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1.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30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1.xml"/><Relationship Id="rId1" Type="http://schemas.openxmlformats.org/officeDocument/2006/relationships/tags" Target="../tags/tag658.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10.png"/></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31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1.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72.xml"/></Relationships>
</file>

<file path=ppt/slides/_rels/slide637.x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73.xml"/><Relationship Id="rId1" Type="http://schemas.openxmlformats.org/officeDocument/2006/relationships/vmlDrawing" Target="../drawings/vmlDrawing48.vml"/><Relationship Id="rId6" Type="http://schemas.openxmlformats.org/officeDocument/2006/relationships/image" Target="../media/image312.wmf"/><Relationship Id="rId5" Type="http://schemas.openxmlformats.org/officeDocument/2006/relationships/oleObject" Target="../embeddings/oleObject138.bin"/><Relationship Id="rId10" Type="http://schemas.openxmlformats.org/officeDocument/2006/relationships/image" Target="../media/image314.wmf"/><Relationship Id="rId4" Type="http://schemas.openxmlformats.org/officeDocument/2006/relationships/notesSlide" Target="../notesSlides/notesSlide615.xml"/><Relationship Id="rId9" Type="http://schemas.openxmlformats.org/officeDocument/2006/relationships/oleObject" Target="../embeddings/oleObject140.bin"/></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677.xml"/><Relationship Id="rId4" Type="http://schemas.openxmlformats.org/officeDocument/2006/relationships/image" Target="../media/image128.png"/></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78.xml"/><Relationship Id="rId4" Type="http://schemas.openxmlformats.org/officeDocument/2006/relationships/image" Target="../media/image315.png"/></Relationships>
</file>

<file path=ppt/slides/_rels/slide6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4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17.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81.xml"/><Relationship Id="rId4" Type="http://schemas.openxmlformats.org/officeDocument/2006/relationships/image" Target="../media/image318.png"/></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84.xml"/></Relationships>
</file>

<file path=ppt/slides/_rels/slide649.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685.xml"/><Relationship Id="rId1" Type="http://schemas.openxmlformats.org/officeDocument/2006/relationships/vmlDrawing" Target="../drawings/vmlDrawing49.vml"/><Relationship Id="rId6" Type="http://schemas.openxmlformats.org/officeDocument/2006/relationships/image" Target="../media/image319.wmf"/><Relationship Id="rId5" Type="http://schemas.openxmlformats.org/officeDocument/2006/relationships/oleObject" Target="../embeddings/oleObject141.bin"/><Relationship Id="rId4" Type="http://schemas.openxmlformats.org/officeDocument/2006/relationships/notesSlide" Target="../notesSlides/notesSlide62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7.xml"/><Relationship Id="rId1" Type="http://schemas.openxmlformats.org/officeDocument/2006/relationships/vmlDrawing" Target="../drawings/vmlDrawing50.vml"/><Relationship Id="rId6" Type="http://schemas.openxmlformats.org/officeDocument/2006/relationships/image" Target="../media/image321.wmf"/><Relationship Id="rId5" Type="http://schemas.openxmlformats.org/officeDocument/2006/relationships/oleObject" Target="../embeddings/oleObject143.bin"/><Relationship Id="rId4" Type="http://schemas.openxmlformats.org/officeDocument/2006/relationships/notesSlide" Target="../notesSlides/notesSlide626.xml"/></Relationships>
</file>

<file path=ppt/slides/_rels/slide652.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688.xml"/><Relationship Id="rId1" Type="http://schemas.openxmlformats.org/officeDocument/2006/relationships/vmlDrawing" Target="../drawings/vmlDrawing51.vml"/><Relationship Id="rId6" Type="http://schemas.openxmlformats.org/officeDocument/2006/relationships/image" Target="../media/image319.wmf"/><Relationship Id="rId5" Type="http://schemas.openxmlformats.org/officeDocument/2006/relationships/oleObject" Target="../embeddings/oleObject144.bin"/><Relationship Id="rId4" Type="http://schemas.openxmlformats.org/officeDocument/2006/relationships/notesSlide" Target="../notesSlides/notesSlide627.xml"/></Relationships>
</file>

<file path=ppt/slides/_rels/slide653.xml.rels><?xml version="1.0" encoding="UTF-8" standalone="yes"?>
<Relationships xmlns="http://schemas.openxmlformats.org/package/2006/relationships"><Relationship Id="rId8" Type="http://schemas.openxmlformats.org/officeDocument/2006/relationships/image" Target="../media/image323.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25.wmf"/><Relationship Id="rId2" Type="http://schemas.openxmlformats.org/officeDocument/2006/relationships/tags" Target="../tags/tag689.xml"/><Relationship Id="rId1" Type="http://schemas.openxmlformats.org/officeDocument/2006/relationships/vmlDrawing" Target="../drawings/vmlDrawing52.vml"/><Relationship Id="rId6" Type="http://schemas.openxmlformats.org/officeDocument/2006/relationships/image" Target="../media/image322.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24.wmf"/><Relationship Id="rId4" Type="http://schemas.openxmlformats.org/officeDocument/2006/relationships/notesSlide" Target="../notesSlides/notesSlide628.xml"/><Relationship Id="rId9" Type="http://schemas.openxmlformats.org/officeDocument/2006/relationships/oleObject" Target="../embeddings/oleObject148.bin"/></Relationships>
</file>

<file path=ppt/slides/_rels/slide654.xml.rels><?xml version="1.0" encoding="UTF-8" standalone="yes"?>
<Relationships xmlns="http://schemas.openxmlformats.org/package/2006/relationships"><Relationship Id="rId8" Type="http://schemas.openxmlformats.org/officeDocument/2006/relationships/image" Target="../media/image32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25.wmf"/><Relationship Id="rId2" Type="http://schemas.openxmlformats.org/officeDocument/2006/relationships/tags" Target="../tags/tag690.xml"/><Relationship Id="rId1" Type="http://schemas.openxmlformats.org/officeDocument/2006/relationships/vmlDrawing" Target="../drawings/vmlDrawing53.vml"/><Relationship Id="rId6" Type="http://schemas.openxmlformats.org/officeDocument/2006/relationships/image" Target="../media/image32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24.wmf"/><Relationship Id="rId4" Type="http://schemas.openxmlformats.org/officeDocument/2006/relationships/notesSlide" Target="../notesSlides/notesSlide629.xml"/><Relationship Id="rId9" Type="http://schemas.openxmlformats.org/officeDocument/2006/relationships/oleObject" Target="../embeddings/oleObject152.bin"/></Relationships>
</file>

<file path=ppt/slides/_rels/slide655.xml.rels><?xml version="1.0" encoding="UTF-8" standalone="yes"?>
<Relationships xmlns="http://schemas.openxmlformats.org/package/2006/relationships"><Relationship Id="rId8"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691.xml"/><Relationship Id="rId1" Type="http://schemas.openxmlformats.org/officeDocument/2006/relationships/vmlDrawing" Target="../drawings/vmlDrawing54.vml"/><Relationship Id="rId6" Type="http://schemas.openxmlformats.org/officeDocument/2006/relationships/image" Target="../media/image328.wmf"/><Relationship Id="rId5" Type="http://schemas.openxmlformats.org/officeDocument/2006/relationships/oleObject" Target="../embeddings/oleObject154.bin"/><Relationship Id="rId4" Type="http://schemas.openxmlformats.org/officeDocument/2006/relationships/notesSlide" Target="../notesSlides/notesSlide630.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93.xml"/><Relationship Id="rId4" Type="http://schemas.openxmlformats.org/officeDocument/2006/relationships/image" Target="../media/image330.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5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tags" Target="../tags/tag695.xml"/><Relationship Id="rId4" Type="http://schemas.openxmlformats.org/officeDocument/2006/relationships/image" Target="../media/image33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333.png"/></Relationships>
</file>

<file path=ppt/slides/_rels/slide661.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697.xml"/><Relationship Id="rId1" Type="http://schemas.openxmlformats.org/officeDocument/2006/relationships/vmlDrawing" Target="../drawings/vmlDrawing55.vml"/><Relationship Id="rId6" Type="http://schemas.openxmlformats.org/officeDocument/2006/relationships/image" Target="../media/image319.wmf"/><Relationship Id="rId5" Type="http://schemas.openxmlformats.org/officeDocument/2006/relationships/oleObject" Target="../embeddings/oleObject156.bin"/><Relationship Id="rId4" Type="http://schemas.openxmlformats.org/officeDocument/2006/relationships/notesSlide" Target="../notesSlides/notesSlide635.xml"/></Relationships>
</file>

<file path=ppt/slides/_rels/slide662.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slideLayout" Target="../slideLayouts/slideLayout2.xml"/><Relationship Id="rId1" Type="http://schemas.openxmlformats.org/officeDocument/2006/relationships/tags" Target="../tags/tag698.xml"/><Relationship Id="rId4" Type="http://schemas.openxmlformats.org/officeDocument/2006/relationships/image" Target="../media/image335.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6.png"/></Relationships>
</file>

<file path=ppt/slides/_rels/slide664.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6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slideLayout" Target="../slideLayouts/slideLayout2.xml"/><Relationship Id="rId1" Type="http://schemas.openxmlformats.org/officeDocument/2006/relationships/tags" Target="../tags/tag704.xml"/><Relationship Id="rId4" Type="http://schemas.openxmlformats.org/officeDocument/2006/relationships/image" Target="../media/image338.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705.xml"/><Relationship Id="rId4" Type="http://schemas.openxmlformats.org/officeDocument/2006/relationships/image" Target="../media/image33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6.xml"/></Relationships>
</file>

<file path=ppt/slides/_rels/slide6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1.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 Id="rId4" Type="http://schemas.openxmlformats.org/officeDocument/2006/relationships/image" Target="../media/image342.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1.xml"/><Relationship Id="rId1" Type="http://schemas.openxmlformats.org/officeDocument/2006/relationships/tags" Target="../tags/tag709.xml"/></Relationships>
</file>

<file path=ppt/slides/_rels/slide674.xml.rels><?xml version="1.0" encoding="UTF-8" standalone="yes"?>
<Relationships xmlns="http://schemas.openxmlformats.org/package/2006/relationships"><Relationship Id="rId8" Type="http://schemas.openxmlformats.org/officeDocument/2006/relationships/image" Target="../media/image344.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10.xml"/><Relationship Id="rId1" Type="http://schemas.openxmlformats.org/officeDocument/2006/relationships/vmlDrawing" Target="../drawings/vmlDrawing56.vml"/><Relationship Id="rId6" Type="http://schemas.openxmlformats.org/officeDocument/2006/relationships/image" Target="../media/image343.wmf"/><Relationship Id="rId5" Type="http://schemas.openxmlformats.org/officeDocument/2006/relationships/oleObject" Target="../embeddings/oleObject158.bin"/><Relationship Id="rId10" Type="http://schemas.openxmlformats.org/officeDocument/2006/relationships/image" Target="../media/image345.wmf"/><Relationship Id="rId4" Type="http://schemas.openxmlformats.org/officeDocument/2006/relationships/notesSlide" Target="../notesSlides/notesSlide641.xml"/><Relationship Id="rId9" Type="http://schemas.openxmlformats.org/officeDocument/2006/relationships/oleObject" Target="../embeddings/oleObject160.bin"/></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12.xml"/><Relationship Id="rId1" Type="http://schemas.openxmlformats.org/officeDocument/2006/relationships/vmlDrawing" Target="../drawings/vmlDrawing57.vml"/><Relationship Id="rId6" Type="http://schemas.openxmlformats.org/officeDocument/2006/relationships/image" Target="../media/image346.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48.wmf"/><Relationship Id="rId4" Type="http://schemas.openxmlformats.org/officeDocument/2006/relationships/notesSlide" Target="../notesSlides/notesSlide643.xml"/><Relationship Id="rId9" Type="http://schemas.openxmlformats.org/officeDocument/2006/relationships/oleObject" Target="../embeddings/oleObject163.bin"/></Relationships>
</file>

<file path=ppt/slides/_rels/slide677.xml.rels><?xml version="1.0" encoding="UTF-8" standalone="yes"?>
<Relationships xmlns="http://schemas.openxmlformats.org/package/2006/relationships"><Relationship Id="rId8" Type="http://schemas.openxmlformats.org/officeDocument/2006/relationships/image" Target="../media/image350.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51.wmf"/><Relationship Id="rId2" Type="http://schemas.openxmlformats.org/officeDocument/2006/relationships/tags" Target="../tags/tag713.xml"/><Relationship Id="rId16" Type="http://schemas.openxmlformats.org/officeDocument/2006/relationships/image" Target="../media/image353.wmf"/><Relationship Id="rId1" Type="http://schemas.openxmlformats.org/officeDocument/2006/relationships/vmlDrawing" Target="../drawings/vmlDrawing58.vml"/><Relationship Id="rId6" Type="http://schemas.openxmlformats.org/officeDocument/2006/relationships/image" Target="../media/image349.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43.wmf"/><Relationship Id="rId4" Type="http://schemas.openxmlformats.org/officeDocument/2006/relationships/notesSlide" Target="../notesSlides/notesSlide644.xml"/><Relationship Id="rId9" Type="http://schemas.openxmlformats.org/officeDocument/2006/relationships/oleObject" Target="../embeddings/oleObject167.bin"/><Relationship Id="rId14" Type="http://schemas.openxmlformats.org/officeDocument/2006/relationships/image" Target="../media/image352.wmf"/></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55.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7.xml"/><Relationship Id="rId4" Type="http://schemas.openxmlformats.org/officeDocument/2006/relationships/image" Target="../media/image35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18.xml"/></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57.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1.xml"/><Relationship Id="rId1" Type="http://schemas.openxmlformats.org/officeDocument/2006/relationships/vmlDrawing" Target="../drawings/vmlDrawing59.vml"/><Relationship Id="rId6" Type="http://schemas.openxmlformats.org/officeDocument/2006/relationships/image" Target="../media/image358.wmf"/><Relationship Id="rId5" Type="http://schemas.openxmlformats.org/officeDocument/2006/relationships/oleObject" Target="../embeddings/oleObject171.bin"/><Relationship Id="rId4" Type="http://schemas.openxmlformats.org/officeDocument/2006/relationships/notesSlide" Target="../notesSlides/notesSlide65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89.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image" Target="../media/image359.wmf"/><Relationship Id="rId12" Type="http://schemas.openxmlformats.org/officeDocument/2006/relationships/oleObject" Target="../embeddings/oleObject175.bin"/><Relationship Id="rId17" Type="http://schemas.openxmlformats.org/officeDocument/2006/relationships/image" Target="../media/image364.wmf"/><Relationship Id="rId2" Type="http://schemas.openxmlformats.org/officeDocument/2006/relationships/tags" Target="../tags/tag725.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61.wmf"/><Relationship Id="rId5" Type="http://schemas.openxmlformats.org/officeDocument/2006/relationships/image" Target="../media/image365.png"/><Relationship Id="rId15" Type="http://schemas.openxmlformats.org/officeDocument/2006/relationships/image" Target="../media/image363.wmf"/><Relationship Id="rId10" Type="http://schemas.openxmlformats.org/officeDocument/2006/relationships/oleObject" Target="../embeddings/oleObject174.bin"/><Relationship Id="rId4" Type="http://schemas.openxmlformats.org/officeDocument/2006/relationships/notesSlide" Target="../notesSlides/notesSlide655.xml"/><Relationship Id="rId9" Type="http://schemas.openxmlformats.org/officeDocument/2006/relationships/image" Target="../media/image360.wmf"/><Relationship Id="rId14" Type="http://schemas.openxmlformats.org/officeDocument/2006/relationships/oleObject" Target="../embeddings/oleObject176.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8" Type="http://schemas.openxmlformats.org/officeDocument/2006/relationships/image" Target="../media/image363.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26.xml"/><Relationship Id="rId1" Type="http://schemas.openxmlformats.org/officeDocument/2006/relationships/vmlDrawing" Target="../drawings/vmlDrawing61.vml"/><Relationship Id="rId6" Type="http://schemas.openxmlformats.org/officeDocument/2006/relationships/image" Target="../media/image362.wmf"/><Relationship Id="rId5" Type="http://schemas.openxmlformats.org/officeDocument/2006/relationships/oleObject" Target="../embeddings/oleObject178.bin"/><Relationship Id="rId10" Type="http://schemas.openxmlformats.org/officeDocument/2006/relationships/image" Target="../media/image366.wmf"/><Relationship Id="rId4" Type="http://schemas.openxmlformats.org/officeDocument/2006/relationships/notesSlide" Target="../notesSlides/notesSlide656.xml"/><Relationship Id="rId9" Type="http://schemas.openxmlformats.org/officeDocument/2006/relationships/oleObject" Target="../embeddings/oleObject180.bin"/></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8.xml"/><Relationship Id="rId1" Type="http://schemas.openxmlformats.org/officeDocument/2006/relationships/vmlDrawing" Target="../drawings/vmlDrawing62.vml"/><Relationship Id="rId6" Type="http://schemas.openxmlformats.org/officeDocument/2006/relationships/image" Target="../media/image367.wmf"/><Relationship Id="rId5" Type="http://schemas.openxmlformats.org/officeDocument/2006/relationships/oleObject" Target="../embeddings/oleObject181.bin"/><Relationship Id="rId4" Type="http://schemas.openxmlformats.org/officeDocument/2006/relationships/notesSlide" Target="../notesSlides/notesSlide658.xml"/></Relationships>
</file>

<file path=ppt/slides/_rels/slide6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9.xml"/><Relationship Id="rId1" Type="http://schemas.openxmlformats.org/officeDocument/2006/relationships/vmlDrawing" Target="../drawings/vmlDrawing63.vml"/><Relationship Id="rId6" Type="http://schemas.openxmlformats.org/officeDocument/2006/relationships/image" Target="../media/image368.wmf"/><Relationship Id="rId5" Type="http://schemas.openxmlformats.org/officeDocument/2006/relationships/oleObject" Target="../embeddings/oleObject182.bin"/><Relationship Id="rId4" Type="http://schemas.openxmlformats.org/officeDocument/2006/relationships/notesSlide" Target="../notesSlides/notesSlide65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1.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32.xml"/></Relationships>
</file>

<file path=ppt/slides/_rels/slide69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slideLayout" Target="../slideLayouts/slideLayout2.xml"/><Relationship Id="rId1" Type="http://schemas.openxmlformats.org/officeDocument/2006/relationships/tags" Target="../tags/tag733.xml"/><Relationship Id="rId4" Type="http://schemas.openxmlformats.org/officeDocument/2006/relationships/image" Target="../media/image370.png"/></Relationships>
</file>

<file path=ppt/slides/_rels/slide698.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notesSlide" Target="../notesSlides/notesSlide663.xml"/><Relationship Id="rId7" Type="http://schemas.openxmlformats.org/officeDocument/2006/relationships/image" Target="../media/image374.png"/><Relationship Id="rId2" Type="http://schemas.openxmlformats.org/officeDocument/2006/relationships/slideLayout" Target="../slideLayouts/slideLayout2.xml"/><Relationship Id="rId1" Type="http://schemas.openxmlformats.org/officeDocument/2006/relationships/tags" Target="../tags/tag734.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6.xml"/><Relationship Id="rId1" Type="http://schemas.openxmlformats.org/officeDocument/2006/relationships/vmlDrawing" Target="../drawings/vmlDrawing64.vml"/><Relationship Id="rId6" Type="http://schemas.openxmlformats.org/officeDocument/2006/relationships/image" Target="../media/image376.wmf"/><Relationship Id="rId5" Type="http://schemas.openxmlformats.org/officeDocument/2006/relationships/oleObject" Target="../embeddings/oleObject183.bin"/><Relationship Id="rId4" Type="http://schemas.openxmlformats.org/officeDocument/2006/relationships/notesSlide" Target="../notesSlides/notesSlide665.xml"/></Relationships>
</file>

<file path=ppt/slides/_rels/slide701.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slideLayout" Target="../slideLayouts/slideLayout2.xml"/><Relationship Id="rId1" Type="http://schemas.openxmlformats.org/officeDocument/2006/relationships/tags" Target="../tags/tag737.xml"/><Relationship Id="rId4" Type="http://schemas.openxmlformats.org/officeDocument/2006/relationships/image" Target="../media/image378.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9.png"/></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81.png"/></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82.png"/></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84.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48.xml"/><Relationship Id="rId1" Type="http://schemas.openxmlformats.org/officeDocument/2006/relationships/vmlDrawing" Target="../drawings/vmlDrawing65.vml"/><Relationship Id="rId6" Type="http://schemas.openxmlformats.org/officeDocument/2006/relationships/image" Target="../media/image383.wmf"/><Relationship Id="rId5" Type="http://schemas.openxmlformats.org/officeDocument/2006/relationships/oleObject" Target="../embeddings/oleObject184.bin"/><Relationship Id="rId10" Type="http://schemas.openxmlformats.org/officeDocument/2006/relationships/image" Target="../media/image385.wmf"/><Relationship Id="rId4" Type="http://schemas.openxmlformats.org/officeDocument/2006/relationships/notesSlide" Target="../notesSlides/notesSlide675.xml"/><Relationship Id="rId9" Type="http://schemas.openxmlformats.org/officeDocument/2006/relationships/oleObject" Target="../embeddings/oleObject186.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49.xml"/></Relationships>
</file>

<file path=ppt/slides/_rels/slide714.xml.rels><?xml version="1.0" encoding="UTF-8" standalone="yes"?>
<Relationships xmlns="http://schemas.openxmlformats.org/package/2006/relationships"><Relationship Id="rId8"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389.wmf"/><Relationship Id="rId2" Type="http://schemas.openxmlformats.org/officeDocument/2006/relationships/tags" Target="../tags/tag750.xml"/><Relationship Id="rId1" Type="http://schemas.openxmlformats.org/officeDocument/2006/relationships/vmlDrawing" Target="../drawings/vmlDrawing66.vml"/><Relationship Id="rId6" Type="http://schemas.openxmlformats.org/officeDocument/2006/relationships/image" Target="../media/image386.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388.wmf"/><Relationship Id="rId4" Type="http://schemas.openxmlformats.org/officeDocument/2006/relationships/notesSlide" Target="../notesSlides/notesSlide677.xml"/><Relationship Id="rId9" Type="http://schemas.openxmlformats.org/officeDocument/2006/relationships/oleObject" Target="../embeddings/oleObject189.bin"/></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90.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slideLayout" Target="../slideLayouts/slideLayout2.xml"/><Relationship Id="rId1" Type="http://schemas.openxmlformats.org/officeDocument/2006/relationships/tags" Target="../tags/tag753.xml"/><Relationship Id="rId4" Type="http://schemas.openxmlformats.org/officeDocument/2006/relationships/image" Target="../media/image392.png"/></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54.xml"/><Relationship Id="rId4" Type="http://schemas.openxmlformats.org/officeDocument/2006/relationships/image" Target="../media/image393.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1.xml"/><Relationship Id="rId1" Type="http://schemas.openxmlformats.org/officeDocument/2006/relationships/tags" Target="../tags/tag75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8" Type="http://schemas.openxmlformats.org/officeDocument/2006/relationships/image" Target="../media/image395.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59.xml"/><Relationship Id="rId1" Type="http://schemas.openxmlformats.org/officeDocument/2006/relationships/vmlDrawing" Target="../drawings/vmlDrawing67.vml"/><Relationship Id="rId6" Type="http://schemas.openxmlformats.org/officeDocument/2006/relationships/image" Target="../media/image394.wmf"/><Relationship Id="rId5" Type="http://schemas.openxmlformats.org/officeDocument/2006/relationships/oleObject" Target="../embeddings/oleObject191.bin"/><Relationship Id="rId10" Type="http://schemas.openxmlformats.org/officeDocument/2006/relationships/image" Target="../media/image396.wmf"/><Relationship Id="rId4" Type="http://schemas.openxmlformats.org/officeDocument/2006/relationships/notesSlide" Target="../notesSlides/notesSlide685.xml"/><Relationship Id="rId9" Type="http://schemas.openxmlformats.org/officeDocument/2006/relationships/oleObject" Target="../embeddings/oleObject193.bin"/></Relationships>
</file>

<file path=ppt/slides/_rels/slide724.xml.rels><?xml version="1.0" encoding="UTF-8" standalone="yes"?>
<Relationships xmlns="http://schemas.openxmlformats.org/package/2006/relationships"><Relationship Id="rId8" Type="http://schemas.openxmlformats.org/officeDocument/2006/relationships/image" Target="../media/image398.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60.xml"/><Relationship Id="rId1" Type="http://schemas.openxmlformats.org/officeDocument/2006/relationships/vmlDrawing" Target="../drawings/vmlDrawing68.vml"/><Relationship Id="rId6" Type="http://schemas.openxmlformats.org/officeDocument/2006/relationships/image" Target="../media/image397.wmf"/><Relationship Id="rId5" Type="http://schemas.openxmlformats.org/officeDocument/2006/relationships/oleObject" Target="../embeddings/oleObject194.bin"/><Relationship Id="rId4" Type="http://schemas.openxmlformats.org/officeDocument/2006/relationships/notesSlide" Target="../notesSlides/notesSlide686.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99.png"/></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62.xml"/></Relationships>
</file>

<file path=ppt/slides/_rels/slide72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slideLayout" Target="../slideLayouts/slideLayout2.xml"/><Relationship Id="rId1" Type="http://schemas.openxmlformats.org/officeDocument/2006/relationships/tags" Target="../tags/tag763.xml"/><Relationship Id="rId4" Type="http://schemas.openxmlformats.org/officeDocument/2006/relationships/image" Target="../media/image401.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64.xml"/><Relationship Id="rId4" Type="http://schemas.openxmlformats.org/officeDocument/2006/relationships/image" Target="../media/image402.png"/></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1.xml"/><Relationship Id="rId1" Type="http://schemas.openxmlformats.org/officeDocument/2006/relationships/tags" Target="../tags/tag76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jpe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06.wmf"/><Relationship Id="rId2" Type="http://schemas.openxmlformats.org/officeDocument/2006/relationships/tags" Target="../tags/tag769.xml"/><Relationship Id="rId1" Type="http://schemas.openxmlformats.org/officeDocument/2006/relationships/vmlDrawing" Target="../drawings/vmlDrawing69.vml"/><Relationship Id="rId6" Type="http://schemas.openxmlformats.org/officeDocument/2006/relationships/image" Target="../media/image403.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05.wmf"/><Relationship Id="rId4" Type="http://schemas.openxmlformats.org/officeDocument/2006/relationships/notesSlide" Target="../notesSlides/notesSlide694.xml"/><Relationship Id="rId9" Type="http://schemas.openxmlformats.org/officeDocument/2006/relationships/oleObject" Target="../embeddings/oleObject198.bin"/></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9.png"/></Relationships>
</file>

<file path=ppt/slides/_rels/slide7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slideLayout" Target="../slideLayouts/slideLayout2.xml"/><Relationship Id="rId1" Type="http://schemas.openxmlformats.org/officeDocument/2006/relationships/tags" Target="../tags/tag772.xml"/><Relationship Id="rId4" Type="http://schemas.openxmlformats.org/officeDocument/2006/relationships/image" Target="../media/image408.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73.xml"/><Relationship Id="rId4" Type="http://schemas.openxmlformats.org/officeDocument/2006/relationships/image" Target="../media/image409.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1.xml"/><Relationship Id="rId1" Type="http://schemas.openxmlformats.org/officeDocument/2006/relationships/tags" Target="../tags/tag774.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42.xml.rels><?xml version="1.0" encoding="UTF-8" standalone="yes"?>
<Relationships xmlns="http://schemas.openxmlformats.org/package/2006/relationships"><Relationship Id="rId8" Type="http://schemas.openxmlformats.org/officeDocument/2006/relationships/image" Target="../media/image411.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778.xml"/><Relationship Id="rId1" Type="http://schemas.openxmlformats.org/officeDocument/2006/relationships/vmlDrawing" Target="../drawings/vmlDrawing70.vml"/><Relationship Id="rId6" Type="http://schemas.openxmlformats.org/officeDocument/2006/relationships/image" Target="../media/image410.wmf"/><Relationship Id="rId5" Type="http://schemas.openxmlformats.org/officeDocument/2006/relationships/oleObject" Target="../embeddings/oleObject200.bin"/><Relationship Id="rId10" Type="http://schemas.openxmlformats.org/officeDocument/2006/relationships/image" Target="../media/image412.wmf"/><Relationship Id="rId4" Type="http://schemas.openxmlformats.org/officeDocument/2006/relationships/notesSlide" Target="../notesSlides/notesSlide701.xml"/><Relationship Id="rId9" Type="http://schemas.openxmlformats.org/officeDocument/2006/relationships/oleObject" Target="../embeddings/oleObject202.bin"/></Relationships>
</file>

<file path=ppt/slides/_rels/slide7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9.xml"/><Relationship Id="rId1" Type="http://schemas.openxmlformats.org/officeDocument/2006/relationships/vmlDrawing" Target="../drawings/vmlDrawing71.vml"/><Relationship Id="rId6" Type="http://schemas.openxmlformats.org/officeDocument/2006/relationships/image" Target="../media/image413.wmf"/><Relationship Id="rId5" Type="http://schemas.openxmlformats.org/officeDocument/2006/relationships/oleObject" Target="../embeddings/oleObject203.bin"/><Relationship Id="rId4" Type="http://schemas.openxmlformats.org/officeDocument/2006/relationships/notesSlide" Target="../notesSlides/notesSlide70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1.xml"/><Relationship Id="rId1" Type="http://schemas.openxmlformats.org/officeDocument/2006/relationships/tags" Target="../tags/tag781.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84.xml"/></Relationships>
</file>

<file path=ppt/slides/_rels/slide7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5.xml"/><Relationship Id="rId1" Type="http://schemas.openxmlformats.org/officeDocument/2006/relationships/vmlDrawing" Target="../drawings/vmlDrawing72.vml"/><Relationship Id="rId6" Type="http://schemas.openxmlformats.org/officeDocument/2006/relationships/image" Target="../media/image414.wmf"/><Relationship Id="rId5" Type="http://schemas.openxmlformats.org/officeDocument/2006/relationships/oleObject" Target="../embeddings/oleObject204.bin"/><Relationship Id="rId4" Type="http://schemas.openxmlformats.org/officeDocument/2006/relationships/notesSlide" Target="../notesSlides/notesSlide70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jpe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15.png"/></Relationships>
</file>

<file path=ppt/slides/_rels/slide7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7.xml"/></Relationships>
</file>

<file path=ppt/slides/_rels/slide75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17.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89.xml"/><Relationship Id="rId4" Type="http://schemas.openxmlformats.org/officeDocument/2006/relationships/image" Target="../media/image418.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1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61.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20.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98.xml"/><Relationship Id="rId4" Type="http://schemas.openxmlformats.org/officeDocument/2006/relationships/image" Target="../media/image421.png"/></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1.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25.wmf"/><Relationship Id="rId2" Type="http://schemas.openxmlformats.org/officeDocument/2006/relationships/tags" Target="../tags/tag802.xml"/><Relationship Id="rId1" Type="http://schemas.openxmlformats.org/officeDocument/2006/relationships/vmlDrawing" Target="../drawings/vmlDrawing73.vml"/><Relationship Id="rId6" Type="http://schemas.openxmlformats.org/officeDocument/2006/relationships/image" Target="../media/image422.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24.wmf"/><Relationship Id="rId4" Type="http://schemas.openxmlformats.org/officeDocument/2006/relationships/notesSlide" Target="../notesSlides/notesSlide721.xml"/><Relationship Id="rId9" Type="http://schemas.openxmlformats.org/officeDocument/2006/relationships/oleObject" Target="../embeddings/oleObject207.bin"/></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26.png"/></Relationships>
</file>

<file path=ppt/slides/_rels/slide7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2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72.xml.rels><?xml version="1.0" encoding="UTF-8" standalone="yes"?>
<Relationships xmlns="http://schemas.openxmlformats.org/package/2006/relationships"><Relationship Id="rId8" Type="http://schemas.openxmlformats.org/officeDocument/2006/relationships/image" Target="../media/image429.wmf"/><Relationship Id="rId13" Type="http://schemas.openxmlformats.org/officeDocument/2006/relationships/oleObject" Target="../embeddings/oleObject213.bin"/><Relationship Id="rId18" Type="http://schemas.openxmlformats.org/officeDocument/2006/relationships/image" Target="../media/image43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31.wmf"/><Relationship Id="rId17" Type="http://schemas.openxmlformats.org/officeDocument/2006/relationships/oleObject" Target="../embeddings/oleObject215.bin"/><Relationship Id="rId2" Type="http://schemas.openxmlformats.org/officeDocument/2006/relationships/tags" Target="../tags/tag808.xml"/><Relationship Id="rId16" Type="http://schemas.openxmlformats.org/officeDocument/2006/relationships/image" Target="../media/image433.wmf"/><Relationship Id="rId20" Type="http://schemas.openxmlformats.org/officeDocument/2006/relationships/image" Target="../media/image435.wmf"/><Relationship Id="rId1" Type="http://schemas.openxmlformats.org/officeDocument/2006/relationships/vmlDrawing" Target="../drawings/vmlDrawing74.vml"/><Relationship Id="rId6" Type="http://schemas.openxmlformats.org/officeDocument/2006/relationships/image" Target="../media/image42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30.wmf"/><Relationship Id="rId19" Type="http://schemas.openxmlformats.org/officeDocument/2006/relationships/oleObject" Target="../embeddings/oleObject216.bin"/><Relationship Id="rId4" Type="http://schemas.openxmlformats.org/officeDocument/2006/relationships/notesSlide" Target="../notesSlides/notesSlide726.xml"/><Relationship Id="rId9" Type="http://schemas.openxmlformats.org/officeDocument/2006/relationships/oleObject" Target="../embeddings/oleObject211.bin"/><Relationship Id="rId14" Type="http://schemas.openxmlformats.org/officeDocument/2006/relationships/image" Target="../media/image432.wmf"/></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809.xml"/><Relationship Id="rId4" Type="http://schemas.openxmlformats.org/officeDocument/2006/relationships/image" Target="../media/image436.png"/></Relationships>
</file>

<file path=ppt/slides/_rels/slide7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0.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1.xml"/><Relationship Id="rId4" Type="http://schemas.openxmlformats.org/officeDocument/2006/relationships/image" Target="../media/image43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1.xml"/><Relationship Id="rId1" Type="http://schemas.openxmlformats.org/officeDocument/2006/relationships/tags" Target="../tags/tag812.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8" Type="http://schemas.openxmlformats.org/officeDocument/2006/relationships/image" Target="../media/image439.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16.xml"/><Relationship Id="rId1" Type="http://schemas.openxmlformats.org/officeDocument/2006/relationships/vmlDrawing" Target="../drawings/vmlDrawing75.vml"/><Relationship Id="rId6" Type="http://schemas.openxmlformats.org/officeDocument/2006/relationships/image" Target="../media/image438.wmf"/><Relationship Id="rId5" Type="http://schemas.openxmlformats.org/officeDocument/2006/relationships/oleObject" Target="../embeddings/oleObject217.bin"/><Relationship Id="rId10" Type="http://schemas.openxmlformats.org/officeDocument/2006/relationships/image" Target="../media/image440.wmf"/><Relationship Id="rId4" Type="http://schemas.openxmlformats.org/officeDocument/2006/relationships/notesSlide" Target="../notesSlides/notesSlide733.xml"/><Relationship Id="rId9" Type="http://schemas.openxmlformats.org/officeDocument/2006/relationships/oleObject" Target="../embeddings/oleObject219.bin"/></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slideLayout" Target="../slideLayouts/slideLayout2.xml"/><Relationship Id="rId1" Type="http://schemas.openxmlformats.org/officeDocument/2006/relationships/tags" Target="../tags/tag819.xml"/><Relationship Id="rId4" Type="http://schemas.openxmlformats.org/officeDocument/2006/relationships/image" Target="../media/image442.png"/></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0.xml"/><Relationship Id="rId4" Type="http://schemas.openxmlformats.org/officeDocument/2006/relationships/image" Target="../media/image443.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2.xml"/></Relationships>
</file>

<file path=ppt/slides/_rels/slide787.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slideLayout" Target="../slideLayouts/slideLayout2.xml"/><Relationship Id="rId1" Type="http://schemas.openxmlformats.org/officeDocument/2006/relationships/tags" Target="../tags/tag823.xml"/><Relationship Id="rId4" Type="http://schemas.openxmlformats.org/officeDocument/2006/relationships/image" Target="../media/image445.png"/></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6.png"/></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6.vml"/><Relationship Id="rId6" Type="http://schemas.openxmlformats.org/officeDocument/2006/relationships/image" Target="../media/image447.wmf"/><Relationship Id="rId5" Type="http://schemas.openxmlformats.org/officeDocument/2006/relationships/oleObject" Target="../embeddings/oleObject220.bin"/><Relationship Id="rId4" Type="http://schemas.openxmlformats.org/officeDocument/2006/relationships/notesSlide" Target="../notesSlides/notesSlide739.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7.vml"/><Relationship Id="rId6" Type="http://schemas.openxmlformats.org/officeDocument/2006/relationships/image" Target="../media/image321.wmf"/><Relationship Id="rId5" Type="http://schemas.openxmlformats.org/officeDocument/2006/relationships/oleObject" Target="../embeddings/oleObject221.bin"/><Relationship Id="rId4" Type="http://schemas.openxmlformats.org/officeDocument/2006/relationships/notesSlide" Target="../notesSlides/notesSlide740.xml"/></Relationships>
</file>

<file path=ppt/slides/_rels/slide792.xml.rels><?xml version="1.0" encoding="UTF-8" standalone="yes"?>
<Relationships xmlns="http://schemas.openxmlformats.org/package/2006/relationships"><Relationship Id="rId8" Type="http://schemas.openxmlformats.org/officeDocument/2006/relationships/image" Target="../media/image449.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28.xml"/><Relationship Id="rId1" Type="http://schemas.openxmlformats.org/officeDocument/2006/relationships/vmlDrawing" Target="../drawings/vmlDrawing78.vml"/><Relationship Id="rId6" Type="http://schemas.openxmlformats.org/officeDocument/2006/relationships/image" Target="../media/image448.wmf"/><Relationship Id="rId5" Type="http://schemas.openxmlformats.org/officeDocument/2006/relationships/oleObject" Target="../embeddings/oleObject222.bin"/><Relationship Id="rId10" Type="http://schemas.openxmlformats.org/officeDocument/2006/relationships/image" Target="../media/image450.wmf"/><Relationship Id="rId4" Type="http://schemas.openxmlformats.org/officeDocument/2006/relationships/notesSlide" Target="../notesSlides/notesSlide741.xml"/><Relationship Id="rId9" Type="http://schemas.openxmlformats.org/officeDocument/2006/relationships/oleObject" Target="../embeddings/oleObject224.bin"/></Relationships>
</file>

<file path=ppt/slides/_rels/slide793.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29.xml"/><Relationship Id="rId1" Type="http://schemas.openxmlformats.org/officeDocument/2006/relationships/vmlDrawing" Target="../drawings/vmlDrawing79.vml"/><Relationship Id="rId6" Type="http://schemas.openxmlformats.org/officeDocument/2006/relationships/image" Target="../media/image451.wmf"/><Relationship Id="rId5" Type="http://schemas.openxmlformats.org/officeDocument/2006/relationships/oleObject" Target="../embeddings/oleObject225.bin"/><Relationship Id="rId4" Type="http://schemas.openxmlformats.org/officeDocument/2006/relationships/notesSlide" Target="../notesSlides/notesSlide742.xml"/></Relationships>
</file>

<file path=ppt/slides/_rels/slide794.xml.rels><?xml version="1.0" encoding="UTF-8" standalone="yes"?>
<Relationships xmlns="http://schemas.openxmlformats.org/package/2006/relationships"><Relationship Id="rId8" Type="http://schemas.openxmlformats.org/officeDocument/2006/relationships/image" Target="../media/image454.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30.xml"/><Relationship Id="rId1" Type="http://schemas.openxmlformats.org/officeDocument/2006/relationships/vmlDrawing" Target="../drawings/vmlDrawing80.vml"/><Relationship Id="rId6" Type="http://schemas.openxmlformats.org/officeDocument/2006/relationships/image" Target="../media/image453.wmf"/><Relationship Id="rId5" Type="http://schemas.openxmlformats.org/officeDocument/2006/relationships/oleObject" Target="../embeddings/oleObject227.bin"/><Relationship Id="rId4" Type="http://schemas.openxmlformats.org/officeDocument/2006/relationships/notesSlide" Target="../notesSlides/notesSlide743.xml"/></Relationships>
</file>

<file path=ppt/slides/_rels/slide795.xml.rels><?xml version="1.0" encoding="UTF-8" standalone="yes"?>
<Relationships xmlns="http://schemas.openxmlformats.org/package/2006/relationships"><Relationship Id="rId8" Type="http://schemas.openxmlformats.org/officeDocument/2006/relationships/image" Target="../media/image456.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58.wmf"/><Relationship Id="rId2" Type="http://schemas.openxmlformats.org/officeDocument/2006/relationships/tags" Target="../tags/tag831.xml"/><Relationship Id="rId1" Type="http://schemas.openxmlformats.org/officeDocument/2006/relationships/vmlDrawing" Target="../drawings/vmlDrawing81.vml"/><Relationship Id="rId6" Type="http://schemas.openxmlformats.org/officeDocument/2006/relationships/image" Target="../media/image455.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57.wmf"/><Relationship Id="rId4" Type="http://schemas.openxmlformats.org/officeDocument/2006/relationships/notesSlide" Target="../notesSlides/notesSlide744.xml"/><Relationship Id="rId9" Type="http://schemas.openxmlformats.org/officeDocument/2006/relationships/oleObject" Target="../embeddings/oleObject231.bin"/><Relationship Id="rId14" Type="http://schemas.openxmlformats.org/officeDocument/2006/relationships/image" Target="../media/image459.wmf"/></Relationships>
</file>

<file path=ppt/slides/_rels/slide796.xml.rels><?xml version="1.0" encoding="UTF-8" standalone="yes"?>
<Relationships xmlns="http://schemas.openxmlformats.org/package/2006/relationships"><Relationship Id="rId8" Type="http://schemas.openxmlformats.org/officeDocument/2006/relationships/image" Target="../media/image461.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32.xml"/><Relationship Id="rId1" Type="http://schemas.openxmlformats.org/officeDocument/2006/relationships/vmlDrawing" Target="../drawings/vmlDrawing82.vml"/><Relationship Id="rId6" Type="http://schemas.openxmlformats.org/officeDocument/2006/relationships/image" Target="../media/image460.wmf"/><Relationship Id="rId5" Type="http://schemas.openxmlformats.org/officeDocument/2006/relationships/oleObject" Target="../embeddings/oleObject234.bin"/><Relationship Id="rId4" Type="http://schemas.openxmlformats.org/officeDocument/2006/relationships/notesSlide" Target="../notesSlides/notesSlide745.xml"/></Relationships>
</file>

<file path=ppt/slides/_rels/slide7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9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332.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6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801.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64.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8.xml"/><Relationship Id="rId4" Type="http://schemas.openxmlformats.org/officeDocument/2006/relationships/image" Target="../media/image465.png"/></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39.xml"/></Relationships>
</file>

<file path=ppt/slides/_rels/slide804.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slideLayout" Target="../slideLayouts/slideLayout2.xml"/><Relationship Id="rId1" Type="http://schemas.openxmlformats.org/officeDocument/2006/relationships/tags" Target="../tags/tag840.xml"/><Relationship Id="rId4" Type="http://schemas.openxmlformats.org/officeDocument/2006/relationships/image" Target="../media/image467.png"/></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68.png"/></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69.png"/></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1.xml"/><Relationship Id="rId1" Type="http://schemas.openxmlformats.org/officeDocument/2006/relationships/tags" Target="../tags/tag843.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1.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46.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47.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48.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0.xml"/><Relationship Id="rId4" Type="http://schemas.openxmlformats.org/officeDocument/2006/relationships/image" Target="../media/image470.png"/></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1.xml"/><Relationship Id="rId4" Type="http://schemas.openxmlformats.org/officeDocument/2006/relationships/image" Target="../media/image471.png"/></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7.xml"/><Relationship Id="rId1" Type="http://schemas.openxmlformats.org/officeDocument/2006/relationships/vmlDrawing" Target="../drawings/vmlDrawing83.vml"/><Relationship Id="rId6" Type="http://schemas.openxmlformats.org/officeDocument/2006/relationships/image" Target="../media/image472.wmf"/><Relationship Id="rId5" Type="http://schemas.openxmlformats.org/officeDocument/2006/relationships/oleObject" Target="../embeddings/oleObject236.bin"/><Relationship Id="rId4" Type="http://schemas.openxmlformats.org/officeDocument/2006/relationships/notesSlide" Target="../notesSlides/notesSlide766.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58.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59.xml"/><Relationship Id="rId4" Type="http://schemas.openxmlformats.org/officeDocument/2006/relationships/image" Target="../media/image473.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5.png"/><Relationship Id="rId4" Type="http://schemas.openxmlformats.org/officeDocument/2006/relationships/image" Target="../media/image474.png"/></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1.xml"/><Relationship Id="rId1" Type="http://schemas.openxmlformats.org/officeDocument/2006/relationships/tags" Target="../tags/tag862.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64.xml"/><Relationship Id="rId5" Type="http://schemas.openxmlformats.org/officeDocument/2006/relationships/image" Target="../media/image477.png"/><Relationship Id="rId4" Type="http://schemas.openxmlformats.org/officeDocument/2006/relationships/image" Target="../media/image476.emf"/></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65.xml"/><Relationship Id="rId5" Type="http://schemas.openxmlformats.org/officeDocument/2006/relationships/image" Target="../media/image479.png"/><Relationship Id="rId4" Type="http://schemas.openxmlformats.org/officeDocument/2006/relationships/image" Target="../media/image478.e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81.png"/><Relationship Id="rId4" Type="http://schemas.openxmlformats.org/officeDocument/2006/relationships/image" Target="../media/image480.emf"/></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6.xml"/><Relationship Id="rId7"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67.xml"/><Relationship Id="rId6" Type="http://schemas.openxmlformats.org/officeDocument/2006/relationships/image" Target="../media/image484.emf"/><Relationship Id="rId5" Type="http://schemas.openxmlformats.org/officeDocument/2006/relationships/image" Target="../media/image483.png"/><Relationship Id="rId4" Type="http://schemas.openxmlformats.org/officeDocument/2006/relationships/image" Target="../media/image482.emf"/></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68.xml"/><Relationship Id="rId5" Type="http://schemas.openxmlformats.org/officeDocument/2006/relationships/image" Target="../media/image487.png"/><Relationship Id="rId4" Type="http://schemas.openxmlformats.org/officeDocument/2006/relationships/image" Target="../media/image486.emf"/></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89.png"/><Relationship Id="rId4" Type="http://schemas.openxmlformats.org/officeDocument/2006/relationships/image" Target="../media/image488.emf"/></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8" Type="http://schemas.openxmlformats.org/officeDocument/2006/relationships/image" Target="../media/image49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876.xml"/><Relationship Id="rId1" Type="http://schemas.openxmlformats.org/officeDocument/2006/relationships/vmlDrawing" Target="../drawings/vmlDrawing84.vml"/><Relationship Id="rId6" Type="http://schemas.openxmlformats.org/officeDocument/2006/relationships/image" Target="../media/image490.wmf"/><Relationship Id="rId5" Type="http://schemas.openxmlformats.org/officeDocument/2006/relationships/oleObject" Target="../embeddings/oleObject237.bin"/><Relationship Id="rId4" Type="http://schemas.openxmlformats.org/officeDocument/2006/relationships/notesSlide" Target="../notesSlides/notesSlide785.xml"/></Relationships>
</file>

<file path=ppt/slides/_rels/slide841.xml.rels><?xml version="1.0" encoding="UTF-8" standalone="yes"?>
<Relationships xmlns="http://schemas.openxmlformats.org/package/2006/relationships"><Relationship Id="rId8" Type="http://schemas.openxmlformats.org/officeDocument/2006/relationships/image" Target="../media/image49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495.wmf"/><Relationship Id="rId2" Type="http://schemas.openxmlformats.org/officeDocument/2006/relationships/tags" Target="../tags/tag877.xml"/><Relationship Id="rId1" Type="http://schemas.openxmlformats.org/officeDocument/2006/relationships/vmlDrawing" Target="../drawings/vmlDrawing85.vml"/><Relationship Id="rId6" Type="http://schemas.openxmlformats.org/officeDocument/2006/relationships/image" Target="../media/image49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494.wmf"/><Relationship Id="rId4" Type="http://schemas.openxmlformats.org/officeDocument/2006/relationships/notesSlide" Target="../notesSlides/notesSlide786.xml"/><Relationship Id="rId9" Type="http://schemas.openxmlformats.org/officeDocument/2006/relationships/oleObject" Target="../embeddings/oleObject241.bin"/></Relationships>
</file>

<file path=ppt/slides/_rels/slide842.xml.rels><?xml version="1.0" encoding="UTF-8" standalone="yes"?>
<Relationships xmlns="http://schemas.openxmlformats.org/package/2006/relationships"><Relationship Id="rId8" Type="http://schemas.openxmlformats.org/officeDocument/2006/relationships/image" Target="../media/image49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498.wmf"/><Relationship Id="rId2" Type="http://schemas.openxmlformats.org/officeDocument/2006/relationships/tags" Target="../tags/tag878.xml"/><Relationship Id="rId1" Type="http://schemas.openxmlformats.org/officeDocument/2006/relationships/vmlDrawing" Target="../drawings/vmlDrawing86.vml"/><Relationship Id="rId6" Type="http://schemas.openxmlformats.org/officeDocument/2006/relationships/image" Target="../media/image500.png"/><Relationship Id="rId11" Type="http://schemas.openxmlformats.org/officeDocument/2006/relationships/oleObject" Target="../embeddings/oleObject245.bin"/><Relationship Id="rId5" Type="http://schemas.openxmlformats.org/officeDocument/2006/relationships/image" Target="../media/image499.emf"/><Relationship Id="rId10" Type="http://schemas.openxmlformats.org/officeDocument/2006/relationships/image" Target="../media/image497.wmf"/><Relationship Id="rId4" Type="http://schemas.openxmlformats.org/officeDocument/2006/relationships/notesSlide" Target="../notesSlides/notesSlide787.xml"/><Relationship Id="rId9" Type="http://schemas.openxmlformats.org/officeDocument/2006/relationships/oleObject" Target="../embeddings/oleObject244.bin"/></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0.xml"/><Relationship Id="rId1" Type="http://schemas.openxmlformats.org/officeDocument/2006/relationships/vmlDrawing" Target="../drawings/vmlDrawing87.vml"/><Relationship Id="rId6" Type="http://schemas.openxmlformats.org/officeDocument/2006/relationships/image" Target="../media/image501.wmf"/><Relationship Id="rId5" Type="http://schemas.openxmlformats.org/officeDocument/2006/relationships/oleObject" Target="../embeddings/oleObject246.bin"/><Relationship Id="rId4" Type="http://schemas.openxmlformats.org/officeDocument/2006/relationships/notesSlide" Target="../notesSlides/notesSlide789.xml"/></Relationships>
</file>

<file path=ppt/slides/_rels/slide8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1.xml"/><Relationship Id="rId1" Type="http://schemas.openxmlformats.org/officeDocument/2006/relationships/vmlDrawing" Target="../drawings/vmlDrawing88.vml"/><Relationship Id="rId6" Type="http://schemas.openxmlformats.org/officeDocument/2006/relationships/image" Target="../media/image502.wmf"/><Relationship Id="rId5" Type="http://schemas.openxmlformats.org/officeDocument/2006/relationships/oleObject" Target="../embeddings/oleObject247.bin"/><Relationship Id="rId4" Type="http://schemas.openxmlformats.org/officeDocument/2006/relationships/notesSlide" Target="../notesSlides/notesSlide790.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884.xml"/><Relationship Id="rId4" Type="http://schemas.openxmlformats.org/officeDocument/2006/relationships/image" Target="../media/image504.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50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slideLayout" Target="../slideLayouts/slideLayout2.xml"/><Relationship Id="rId1" Type="http://schemas.openxmlformats.org/officeDocument/2006/relationships/tags" Target="../tags/tag887.xml"/><Relationship Id="rId4" Type="http://schemas.openxmlformats.org/officeDocument/2006/relationships/image" Target="../media/image507.png"/></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88.xml"/><Relationship Id="rId4" Type="http://schemas.openxmlformats.org/officeDocument/2006/relationships/image" Target="../media/image508.png"/></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508.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90.xml"/><Relationship Id="rId4" Type="http://schemas.openxmlformats.org/officeDocument/2006/relationships/image" Target="../media/image509.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91.xml"/><Relationship Id="rId4" Type="http://schemas.openxmlformats.org/officeDocument/2006/relationships/image" Target="../media/image510.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1.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511.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94.xml"/></Relationships>
</file>

<file path=ppt/slides/_rels/slide859.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6.xml"/></Relationships>
</file>

<file path=ppt/slides/_rels/slide861.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514.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515.png"/></Relationships>
</file>

<file path=ppt/slides/_rels/slide8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slideLayout" Target="../slideLayouts/slideLayout2.xml"/><Relationship Id="rId1" Type="http://schemas.openxmlformats.org/officeDocument/2006/relationships/tags" Target="../tags/tag900.xml"/><Relationship Id="rId4" Type="http://schemas.openxmlformats.org/officeDocument/2006/relationships/image" Target="../media/image517.png"/></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1.xml"/><Relationship Id="rId4" Type="http://schemas.openxmlformats.org/officeDocument/2006/relationships/image" Target="../media/image518.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02.xml"/><Relationship Id="rId4" Type="http://schemas.openxmlformats.org/officeDocument/2006/relationships/image" Target="../media/image519.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1.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06.xml"/><Relationship Id="rId1" Type="http://schemas.openxmlformats.org/officeDocument/2006/relationships/vmlDrawing" Target="../drawings/vmlDrawing89.vml"/><Relationship Id="rId6" Type="http://schemas.openxmlformats.org/officeDocument/2006/relationships/image" Target="../media/image520.wmf"/><Relationship Id="rId5" Type="http://schemas.openxmlformats.org/officeDocument/2006/relationships/oleObject" Target="../embeddings/oleObject248.bin"/><Relationship Id="rId4" Type="http://schemas.openxmlformats.org/officeDocument/2006/relationships/notesSlide" Target="../notesSlides/notesSlide807.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0.xml"/><Relationship Id="rId5" Type="http://schemas.openxmlformats.org/officeDocument/2006/relationships/image" Target="../media/image523.png"/><Relationship Id="rId4" Type="http://schemas.openxmlformats.org/officeDocument/2006/relationships/image" Target="../media/image522.pn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1.xml"/><Relationship Id="rId6" Type="http://schemas.openxmlformats.org/officeDocument/2006/relationships/image" Target="../media/image526.png"/><Relationship Id="rId5" Type="http://schemas.openxmlformats.org/officeDocument/2006/relationships/image" Target="../media/image525.png"/><Relationship Id="rId4" Type="http://schemas.openxmlformats.org/officeDocument/2006/relationships/image" Target="../media/image52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12.xml"/><Relationship Id="rId6" Type="http://schemas.openxmlformats.org/officeDocument/2006/relationships/image" Target="../media/image529.png"/><Relationship Id="rId5" Type="http://schemas.openxmlformats.org/officeDocument/2006/relationships/image" Target="../media/image528.png"/><Relationship Id="rId4" Type="http://schemas.openxmlformats.org/officeDocument/2006/relationships/image" Target="../media/image527.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913.xml"/><Relationship Id="rId5" Type="http://schemas.openxmlformats.org/officeDocument/2006/relationships/image" Target="../media/image531.png"/><Relationship Id="rId4" Type="http://schemas.openxmlformats.org/officeDocument/2006/relationships/image" Target="../media/image530.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6.xml"/><Relationship Id="rId1" Type="http://schemas.openxmlformats.org/officeDocument/2006/relationships/vmlDrawing" Target="../drawings/vmlDrawing90.vml"/><Relationship Id="rId6" Type="http://schemas.openxmlformats.org/officeDocument/2006/relationships/image" Target="../media/image532.wmf"/><Relationship Id="rId5" Type="http://schemas.openxmlformats.org/officeDocument/2006/relationships/oleObject" Target="../embeddings/oleObject250.bin"/><Relationship Id="rId4" Type="http://schemas.openxmlformats.org/officeDocument/2006/relationships/notesSlide" Target="../notesSlides/notesSlide817.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slideLayout" Target="../slideLayouts/slideLayout2.xml"/><Relationship Id="rId1" Type="http://schemas.openxmlformats.org/officeDocument/2006/relationships/tags" Target="../tags/tag919.xml"/><Relationship Id="rId4" Type="http://schemas.openxmlformats.org/officeDocument/2006/relationships/image" Target="../media/image534.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0.xml"/><Relationship Id="rId4" Type="http://schemas.openxmlformats.org/officeDocument/2006/relationships/image" Target="../media/image535.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921.xml"/><Relationship Id="rId4" Type="http://schemas.openxmlformats.org/officeDocument/2006/relationships/image" Target="../media/image536.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23.xml"/><Relationship Id="rId1" Type="http://schemas.openxmlformats.org/officeDocument/2006/relationships/vmlDrawing" Target="../drawings/vmlDrawing91.vml"/><Relationship Id="rId6" Type="http://schemas.openxmlformats.org/officeDocument/2006/relationships/image" Target="../media/image537.wmf"/><Relationship Id="rId5" Type="http://schemas.openxmlformats.org/officeDocument/2006/relationships/oleObject" Target="../embeddings/oleObject251.bin"/><Relationship Id="rId10" Type="http://schemas.openxmlformats.org/officeDocument/2006/relationships/image" Target="../media/image539.wmf"/><Relationship Id="rId4" Type="http://schemas.openxmlformats.org/officeDocument/2006/relationships/notesSlide" Target="../notesSlides/notesSlide822.xml"/><Relationship Id="rId9" Type="http://schemas.openxmlformats.org/officeDocument/2006/relationships/oleObject" Target="../embeddings/oleObject253.bin"/></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1.xml"/><Relationship Id="rId4" Type="http://schemas.openxmlformats.org/officeDocument/2006/relationships/image" Target="../media/image542.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3.xml"/><Relationship Id="rId5" Type="http://schemas.openxmlformats.org/officeDocument/2006/relationships/image" Target="../media/image509.png"/><Relationship Id="rId4" Type="http://schemas.openxmlformats.org/officeDocument/2006/relationships/image" Target="../media/image510.png"/></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38.xml"/></Relationships>
</file>

<file path=ppt/slides/_rels/slide903.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39.xml"/><Relationship Id="rId4" Type="http://schemas.openxmlformats.org/officeDocument/2006/relationships/image" Target="../media/image544.png"/></Relationships>
</file>

<file path=ppt/slides/_rels/slide904.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 Id="rId4" Type="http://schemas.openxmlformats.org/officeDocument/2006/relationships/image" Target="../media/image511.png"/></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slideLayout" Target="../slideLayouts/slideLayout2.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slideLayout" Target="../slideLayouts/slideLayout2.xml"/><Relationship Id="rId1" Type="http://schemas.openxmlformats.org/officeDocument/2006/relationships/tags" Target="../tags/tag947.xml"/><Relationship Id="rId4" Type="http://schemas.openxmlformats.org/officeDocument/2006/relationships/image" Target="../media/image548.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49.png"/></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51.png"/></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51.xml"/><Relationship Id="rId4" Type="http://schemas.openxmlformats.org/officeDocument/2006/relationships/image" Target="../media/image552.png"/></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952.xml"/><Relationship Id="rId4" Type="http://schemas.openxmlformats.org/officeDocument/2006/relationships/image" Target="../media/image553.png"/></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55.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57.wmf"/><Relationship Id="rId2" Type="http://schemas.openxmlformats.org/officeDocument/2006/relationships/tags" Target="../tags/tag955.xml"/><Relationship Id="rId1" Type="http://schemas.openxmlformats.org/officeDocument/2006/relationships/vmlDrawing" Target="../drawings/vmlDrawing92.vml"/><Relationship Id="rId6" Type="http://schemas.openxmlformats.org/officeDocument/2006/relationships/image" Target="../media/image554.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56.wmf"/><Relationship Id="rId4" Type="http://schemas.openxmlformats.org/officeDocument/2006/relationships/notesSlide" Target="../notesSlides/notesSlide843.xml"/><Relationship Id="rId9" Type="http://schemas.openxmlformats.org/officeDocument/2006/relationships/oleObject" Target="../embeddings/oleObject25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59.png"/></Relationships>
</file>

<file path=ppt/slides/_rels/slide9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961.xml"/><Relationship Id="rId5" Type="http://schemas.openxmlformats.org/officeDocument/2006/relationships/image" Target="../media/image562.png"/><Relationship Id="rId4" Type="http://schemas.openxmlformats.org/officeDocument/2006/relationships/image" Target="../media/image561.png"/></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962.xml"/><Relationship Id="rId4" Type="http://schemas.openxmlformats.org/officeDocument/2006/relationships/image" Target="../media/image563.png"/></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3.xml"/><Relationship Id="rId4" Type="http://schemas.openxmlformats.org/officeDocument/2006/relationships/image" Target="../media/image564.png"/></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9.xml"/><Relationship Id="rId1" Type="http://schemas.openxmlformats.org/officeDocument/2006/relationships/vmlDrawing" Target="../drawings/vmlDrawing93.vml"/><Relationship Id="rId6" Type="http://schemas.openxmlformats.org/officeDocument/2006/relationships/image" Target="../media/image565.wmf"/><Relationship Id="rId5" Type="http://schemas.openxmlformats.org/officeDocument/2006/relationships/oleObject" Target="../embeddings/oleObject258.bin"/><Relationship Id="rId4" Type="http://schemas.openxmlformats.org/officeDocument/2006/relationships/notesSlide" Target="../notesSlides/notesSlide853.xml"/></Relationships>
</file>

<file path=ppt/slides/_rels/slide934.xml.rels><?xml version="1.0" encoding="UTF-8" standalone="yes"?>
<Relationships xmlns="http://schemas.openxmlformats.org/package/2006/relationships"><Relationship Id="rId8" Type="http://schemas.openxmlformats.org/officeDocument/2006/relationships/image" Target="../media/image566.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970.xml"/><Relationship Id="rId1" Type="http://schemas.openxmlformats.org/officeDocument/2006/relationships/vmlDrawing" Target="../drawings/vmlDrawing94.vml"/><Relationship Id="rId6" Type="http://schemas.openxmlformats.org/officeDocument/2006/relationships/image" Target="../media/image565.wmf"/><Relationship Id="rId5" Type="http://schemas.openxmlformats.org/officeDocument/2006/relationships/oleObject" Target="../embeddings/oleObject259.bin"/><Relationship Id="rId4" Type="http://schemas.openxmlformats.org/officeDocument/2006/relationships/notesSlide" Target="../notesSlides/notesSlide854.xml"/></Relationships>
</file>

<file path=ppt/slides/_rels/slide9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1.xml"/><Relationship Id="rId1" Type="http://schemas.openxmlformats.org/officeDocument/2006/relationships/vmlDrawing" Target="../drawings/vmlDrawing95.vml"/><Relationship Id="rId6" Type="http://schemas.openxmlformats.org/officeDocument/2006/relationships/image" Target="../media/image567.wmf"/><Relationship Id="rId5" Type="http://schemas.openxmlformats.org/officeDocument/2006/relationships/oleObject" Target="../embeddings/oleObject261.bin"/><Relationship Id="rId4" Type="http://schemas.openxmlformats.org/officeDocument/2006/relationships/notesSlide" Target="../notesSlides/notesSlide855.xml"/></Relationships>
</file>

<file path=ppt/slides/_rels/slide9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8.wmf"/><Relationship Id="rId2" Type="http://schemas.openxmlformats.org/officeDocument/2006/relationships/tags" Target="../tags/tag972.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569.png"/><Relationship Id="rId4" Type="http://schemas.openxmlformats.org/officeDocument/2006/relationships/notesSlide" Target="../notesSlides/notesSlide856.xml"/></Relationships>
</file>

<file path=ppt/slides/_rels/slide9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3.xml"/><Relationship Id="rId1" Type="http://schemas.openxmlformats.org/officeDocument/2006/relationships/vmlDrawing" Target="../drawings/vmlDrawing97.vml"/><Relationship Id="rId6" Type="http://schemas.openxmlformats.org/officeDocument/2006/relationships/image" Target="../media/image570.wmf"/><Relationship Id="rId5" Type="http://schemas.openxmlformats.org/officeDocument/2006/relationships/oleObject" Target="../embeddings/oleObject263.bin"/><Relationship Id="rId4" Type="http://schemas.openxmlformats.org/officeDocument/2006/relationships/notesSlide" Target="../notesSlides/notesSlide857.xml"/></Relationships>
</file>

<file path=ppt/slides/_rels/slide938.xml.rels><?xml version="1.0" encoding="UTF-8" standalone="yes"?>
<Relationships xmlns="http://schemas.openxmlformats.org/package/2006/relationships"><Relationship Id="rId8" Type="http://schemas.openxmlformats.org/officeDocument/2006/relationships/image" Target="../media/image572.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974.xml"/><Relationship Id="rId1" Type="http://schemas.openxmlformats.org/officeDocument/2006/relationships/vmlDrawing" Target="../drawings/vmlDrawing98.vml"/><Relationship Id="rId6" Type="http://schemas.openxmlformats.org/officeDocument/2006/relationships/image" Target="../media/image571.wmf"/><Relationship Id="rId5" Type="http://schemas.openxmlformats.org/officeDocument/2006/relationships/oleObject" Target="../embeddings/oleObject264.bin"/><Relationship Id="rId10" Type="http://schemas.openxmlformats.org/officeDocument/2006/relationships/image" Target="../media/image573.wmf"/><Relationship Id="rId4" Type="http://schemas.openxmlformats.org/officeDocument/2006/relationships/notesSlide" Target="../notesSlides/notesSlide858.xml"/><Relationship Id="rId9" Type="http://schemas.openxmlformats.org/officeDocument/2006/relationships/oleObject" Target="../embeddings/oleObject266.bin"/></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42.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slideLayout" Target="../slideLayouts/slideLayout2.xml"/><Relationship Id="rId1" Type="http://schemas.openxmlformats.org/officeDocument/2006/relationships/tags" Target="../tags/tag978.xml"/><Relationship Id="rId4" Type="http://schemas.openxmlformats.org/officeDocument/2006/relationships/image" Target="../media/image575.png"/></Relationships>
</file>

<file path=ppt/slides/_rels/slide9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80.xml"/><Relationship Id="rId4" Type="http://schemas.openxmlformats.org/officeDocument/2006/relationships/image" Target="../media/image576.png"/></Relationships>
</file>

<file path=ppt/slides/_rels/slide945.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78.png"/></Relationships>
</file>

<file path=ppt/slides/_rels/slide946.xml.rels><?xml version="1.0" encoding="UTF-8" standalone="yes"?>
<Relationships xmlns="http://schemas.openxmlformats.org/package/2006/relationships"><Relationship Id="rId3" Type="http://schemas.openxmlformats.org/officeDocument/2006/relationships/image" Target="../media/image579.png"/><Relationship Id="rId2" Type="http://schemas.openxmlformats.org/officeDocument/2006/relationships/slideLayout" Target="../slideLayouts/slideLayout2.xml"/><Relationship Id="rId1" Type="http://schemas.openxmlformats.org/officeDocument/2006/relationships/tags" Target="../tags/tag982.xml"/><Relationship Id="rId4" Type="http://schemas.openxmlformats.org/officeDocument/2006/relationships/image" Target="../media/image580.png"/></Relationships>
</file>

<file path=ppt/slides/_rels/slide947.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slideLayout" Target="../slideLayouts/slideLayout2.xml"/><Relationship Id="rId1" Type="http://schemas.openxmlformats.org/officeDocument/2006/relationships/tags" Target="../tags/tag983.xml"/><Relationship Id="rId4" Type="http://schemas.openxmlformats.org/officeDocument/2006/relationships/image" Target="../media/image582.png"/></Relationships>
</file>

<file path=ppt/slides/_rels/slide948.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84.png"/></Relationships>
</file>

<file path=ppt/slides/_rels/slide949.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8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image" Target="../media/image587.png"/><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88.png"/></Relationships>
</file>

<file path=ppt/slides/_rels/slide951.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9.xml"/><Relationship Id="rId5" Type="http://schemas.openxmlformats.org/officeDocument/2006/relationships/image" Target="../media/image592.png"/><Relationship Id="rId4" Type="http://schemas.openxmlformats.org/officeDocument/2006/relationships/image" Target="../media/image591.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1.xml"/><Relationship Id="rId1" Type="http://schemas.openxmlformats.org/officeDocument/2006/relationships/tags" Target="../tags/tag990.xml"/></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1.xml"/><Relationship Id="rId1" Type="http://schemas.openxmlformats.org/officeDocument/2006/relationships/tags" Target="../tags/tag992.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95.xml"/><Relationship Id="rId6" Type="http://schemas.openxmlformats.org/officeDocument/2006/relationships/image" Target="../media/image595.png"/><Relationship Id="rId5" Type="http://schemas.openxmlformats.org/officeDocument/2006/relationships/image" Target="../media/image594.png"/><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96.png"/></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5.xml"/><Relationship Id="rId5" Type="http://schemas.openxmlformats.org/officeDocument/2006/relationships/image" Target="../media/image598.png"/><Relationship Id="rId4" Type="http://schemas.openxmlformats.org/officeDocument/2006/relationships/image" Target="../media/image59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6.xml"/><Relationship Id="rId4" Type="http://schemas.openxmlformats.org/officeDocument/2006/relationships/image" Target="../media/image599.png"/></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600.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601.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9.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603.png"/><Relationship Id="rId4" Type="http://schemas.openxmlformats.org/officeDocument/2006/relationships/image" Target="../media/image602.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604.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605.jpe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606.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7.png"/></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09.png"/><Relationship Id="rId4" Type="http://schemas.openxmlformats.org/officeDocument/2006/relationships/image" Target="../media/image608.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1.png"/><Relationship Id="rId4" Type="http://schemas.openxmlformats.org/officeDocument/2006/relationships/image" Target="../media/image610.png"/></Relationships>
</file>

<file path=ppt/slides/_rels/slide995.xml.rels><?xml version="1.0" encoding="UTF-8" standalone="yes"?>
<Relationships xmlns="http://schemas.openxmlformats.org/package/2006/relationships"><Relationship Id="rId8" Type="http://schemas.openxmlformats.org/officeDocument/2006/relationships/image" Target="../media/image613.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31.xml"/><Relationship Id="rId1" Type="http://schemas.openxmlformats.org/officeDocument/2006/relationships/vmlDrawing" Target="../drawings/vmlDrawing99.vml"/><Relationship Id="rId6" Type="http://schemas.openxmlformats.org/officeDocument/2006/relationships/image" Target="../media/image612.wmf"/><Relationship Id="rId5" Type="http://schemas.openxmlformats.org/officeDocument/2006/relationships/oleObject" Target="../embeddings/oleObject267.bin"/><Relationship Id="rId4" Type="http://schemas.openxmlformats.org/officeDocument/2006/relationships/notesSlide" Target="../notesSlides/notesSlide903.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4.wmf"/><Relationship Id="rId2" Type="http://schemas.openxmlformats.org/officeDocument/2006/relationships/tags" Target="../tags/tag1034.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15.png"/><Relationship Id="rId4" Type="http://schemas.openxmlformats.org/officeDocument/2006/relationships/notesSlide" Target="../notesSlides/notesSlide906.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 name="Group 1">
            <a:extLst>
              <a:ext uri="{FF2B5EF4-FFF2-40B4-BE49-F238E27FC236}">
                <a16:creationId xmlns:a16="http://schemas.microsoft.com/office/drawing/2014/main" id="{62F96BCA-4D3E-4B36-89E9-AFF3C8111FEF}"/>
              </a:ext>
            </a:extLst>
          </p:cNvPr>
          <p:cNvGrpSpPr/>
          <p:nvPr/>
        </p:nvGrpSpPr>
        <p:grpSpPr>
          <a:xfrm>
            <a:off x="3657600" y="3429000"/>
            <a:ext cx="4876800" cy="1657037"/>
            <a:chOff x="3657600" y="3429000"/>
            <a:chExt cx="4876800" cy="1657037"/>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429000"/>
              <a:ext cx="3657600" cy="852135"/>
            </a:xfrm>
            <a:prstGeom prst="rect">
              <a:avLst/>
            </a:prstGeom>
          </p:spPr>
        </p:pic>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grpSp>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b="1" dirty="0"/>
              <a:t>Full factorial DOE </a:t>
            </a:r>
            <a:r>
              <a:rPr lang="en-US" dirty="0"/>
              <a:t>is used to discover the cause-and-effect relationship between the response and both individual factors and the interaction of factors.</a:t>
            </a:r>
          </a:p>
          <a:p>
            <a:endParaRPr lang="en-US" dirty="0"/>
          </a:p>
          <a:p>
            <a:r>
              <a:rPr lang="en-US" dirty="0"/>
              <a:t>Generate an equation to describe the relationship between Y and the important Xs:</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1000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00644384"/>
              </p:ext>
            </p:extLst>
          </p:nvPr>
        </p:nvGraphicFramePr>
        <p:xfrm>
          <a:off x="2359818" y="3730804"/>
          <a:ext cx="6811963" cy="577850"/>
        </p:xfrm>
        <a:graphic>
          <a:graphicData uri="http://schemas.openxmlformats.org/presentationml/2006/ole">
            <mc:AlternateContent xmlns:mc="http://schemas.openxmlformats.org/markup-compatibility/2006">
              <mc:Choice xmlns:v="urn:schemas-microsoft-com:vml" Requires="v">
                <p:oleObj spid="_x0000_s103428"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730804"/>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399" y="4724400"/>
            <a:ext cx="9017001" cy="1200329"/>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 and </a:t>
            </a:r>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 X</a:t>
            </a:r>
            <a:r>
              <a:rPr lang="en-US" i="1" baseline="-25000" dirty="0">
                <a:latin typeface="+mj-lt"/>
              </a:rPr>
              <a:t>k</a:t>
            </a:r>
            <a:r>
              <a:rPr lang="en-US" i="1" dirty="0">
                <a:latin typeface="+mj-lt"/>
              </a:rPr>
              <a:t> </a:t>
            </a:r>
            <a:r>
              <a:rPr lang="en-US" dirty="0">
                <a:latin typeface="+mj-lt"/>
              </a:rPr>
              <a:t>are the factors.</a:t>
            </a:r>
          </a:p>
          <a:p>
            <a:r>
              <a:rPr lang="en-US" i="1" dirty="0">
                <a:latin typeface="+mj-lt"/>
              </a:rPr>
              <a:t>α</a:t>
            </a:r>
            <a:r>
              <a:rPr lang="en-US" i="1" baseline="-25000" dirty="0">
                <a:latin typeface="+mj-lt"/>
              </a:rPr>
              <a:t>0</a:t>
            </a:r>
            <a:r>
              <a:rPr lang="en-US" dirty="0">
                <a:latin typeface="+mj-lt"/>
              </a:rPr>
              <a:t> is the intercept and </a:t>
            </a:r>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p</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2299147826"/>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Two-Factor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two-factor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352801" y="23622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61045035"/>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Three-Factor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three-factor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47769736"/>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Four-Factor Full Factorial</a:t>
            </a:r>
          </a:p>
        </p:txBody>
      </p:sp>
      <p:sp>
        <p:nvSpPr>
          <p:cNvPr id="6" name="Content Placeholder 5"/>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four-factor</a:t>
            </a:r>
            <a:r>
              <a:rPr lang="en-US" dirty="0">
                <a:solidFill>
                  <a:srgbClr val="182835"/>
                </a:solidFill>
              </a:rPr>
              <a:t>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352800" y="2133600"/>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290953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Five-Factor Full Factorial</a:t>
            </a:r>
          </a:p>
        </p:txBody>
      </p:sp>
      <p:sp>
        <p:nvSpPr>
          <p:cNvPr id="6" name="Content Placeholder 5"/>
          <p:cNvSpPr>
            <a:spLocks noGrp="1"/>
          </p:cNvSpPr>
          <p:nvPr>
            <p:ph idx="1"/>
          </p:nvPr>
        </p:nvSpPr>
        <p:spPr>
          <a:xfrm>
            <a:off x="5486400" y="1143000"/>
            <a:ext cx="5664200" cy="5486400"/>
          </a:xfrm>
        </p:spPr>
        <p:txBody>
          <a:bodyPr/>
          <a:lstStyle/>
          <a:p>
            <a:r>
              <a:rPr lang="en-US" dirty="0"/>
              <a:t>At left is a design pattern of a two-level five-factor full factorial experiment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1004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1828800" y="1165343"/>
            <a:ext cx="3657600" cy="54490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010968547"/>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to Run Experiments</a:t>
            </a:r>
          </a:p>
        </p:txBody>
      </p:sp>
      <p:sp>
        <p:nvSpPr>
          <p:cNvPr id="3" name="Content Placeholder 2"/>
          <p:cNvSpPr>
            <a:spLocks noGrp="1"/>
          </p:cNvSpPr>
          <p:nvPr>
            <p:ph idx="1"/>
          </p:nvPr>
        </p:nvSpPr>
        <p:spPr/>
        <p:txBody>
          <a:bodyPr>
            <a:normAutofit/>
          </a:bodyPr>
          <a:lstStyle/>
          <a:p>
            <a:r>
              <a:rPr lang="en-US" dirty="0"/>
              <a:t>The four design patterns shown earlier are listed in the standard order.</a:t>
            </a:r>
          </a:p>
          <a:p>
            <a:endParaRPr lang="en-US" dirty="0"/>
          </a:p>
          <a:p>
            <a:r>
              <a:rPr lang="en-US" i="1" dirty="0"/>
              <a:t>Standard order</a:t>
            </a:r>
            <a:r>
              <a:rPr lang="en-US" dirty="0"/>
              <a:t> is used to design the combinations/treatments before experiments start.</a:t>
            </a:r>
          </a:p>
          <a:p>
            <a:endParaRPr lang="en-US" dirty="0"/>
          </a:p>
          <a:p>
            <a:r>
              <a:rPr lang="en-US" dirty="0"/>
              <a:t>When actually running the experiments, </a:t>
            </a:r>
            <a:r>
              <a:rPr lang="en-US" i="1" dirty="0"/>
              <a:t>randomizing</a:t>
            </a:r>
            <a:r>
              <a:rPr lang="en-US" dirty="0"/>
              <a:t> the standard order is recommended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395105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Replication in Experiments</a:t>
            </a:r>
          </a:p>
        </p:txBody>
      </p:sp>
      <p:sp>
        <p:nvSpPr>
          <p:cNvPr id="3" name="Content Placeholder 2"/>
          <p:cNvSpPr>
            <a:spLocks noGrp="1"/>
          </p:cNvSpPr>
          <p:nvPr>
            <p:ph idx="1"/>
          </p:nvPr>
        </p:nvSpPr>
        <p:spPr/>
        <p:txBody>
          <a:bodyPr>
            <a:normAutofit/>
          </a:bodyPr>
          <a:lstStyle/>
          <a:p>
            <a:r>
              <a:rPr lang="en-US" dirty="0"/>
              <a:t>Each treatment can be tested multiple times in an experiment in order to increase the degrees of freedom and improve the capability of analysis. We call this method </a:t>
            </a:r>
            <a:r>
              <a:rPr lang="en-US" b="1" dirty="0"/>
              <a:t>replication</a:t>
            </a:r>
            <a:r>
              <a:rPr lang="en-US" dirty="0"/>
              <a:t>.</a:t>
            </a:r>
          </a:p>
          <a:p>
            <a:endParaRPr lang="en-US" dirty="0"/>
          </a:p>
          <a:p>
            <a:r>
              <a:rPr lang="en-US" b="1" dirty="0"/>
              <a:t>Replicates</a:t>
            </a:r>
            <a:r>
              <a:rPr lang="en-US" dirty="0"/>
              <a:t> are the number of repetitions of running an individual treatment.</a:t>
            </a:r>
          </a:p>
          <a:p>
            <a:endParaRPr lang="en-US" dirty="0"/>
          </a:p>
          <a:p>
            <a:r>
              <a:rPr lang="en-US" dirty="0"/>
              <a:t>The order to run the treatments in an experiment should be randomized to minimize the noise.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0132251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sz="2200" i="1" dirty="0"/>
              <a:t>Case study: </a:t>
            </a:r>
            <a:r>
              <a:rPr lang="en-US" sz="2200" dirty="0"/>
              <a:t>we are running a 2</a:t>
            </a:r>
            <a:r>
              <a:rPr lang="en-US" sz="2200" baseline="30000" dirty="0"/>
              <a:t>2</a:t>
            </a:r>
            <a:r>
              <a:rPr lang="en-US" sz="2200" dirty="0"/>
              <a:t> full factorial DOE to discover the cause-and-effect relationship between the cake tastiness and two factors: temperature of the oven and time length of baking.</a:t>
            </a:r>
          </a:p>
          <a:p>
            <a:r>
              <a:rPr lang="en-US" sz="2200" dirty="0"/>
              <a:t>Each factor has two levels and there are four treatments in total.</a:t>
            </a:r>
          </a:p>
          <a:p>
            <a:r>
              <a:rPr lang="en-US" sz="2200" dirty="0"/>
              <a:t>We decide to run each treatment twice so that we have enough degrees of freedom to measure the impact of two factors and the interaction between two factors. Therefore, there are eight observations in response eventually.</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1007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3"/>
          <p:cNvPicPr>
            <a:picLocks noChangeAspect="1" noChangeArrowheads="1"/>
          </p:cNvPicPr>
          <p:nvPr/>
        </p:nvPicPr>
        <p:blipFill>
          <a:blip r:embed="rId4" cstate="print"/>
          <a:srcRect/>
          <a:stretch>
            <a:fillRect/>
          </a:stretch>
        </p:blipFill>
        <p:spPr bwMode="auto">
          <a:xfrm>
            <a:off x="2667001" y="4648201"/>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299889063"/>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After running the four treatments twice in a random order, we obtain the following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4450" name="Picture 2"/>
          <p:cNvPicPr>
            <a:picLocks noChangeAspect="1" noChangeArrowheads="1"/>
          </p:cNvPicPr>
          <p:nvPr/>
        </p:nvPicPr>
        <p:blipFill>
          <a:blip r:embed="rId4" cstate="print"/>
          <a:srcRect/>
          <a:stretch>
            <a:fillRect/>
          </a:stretch>
        </p:blipFill>
        <p:spPr bwMode="auto">
          <a:xfrm>
            <a:off x="3124201" y="24384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756747"/>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5474" name="Picture 2"/>
          <p:cNvPicPr>
            <a:picLocks noChangeAspect="1" noChangeArrowheads="1"/>
          </p:cNvPicPr>
          <p:nvPr/>
        </p:nvPicPr>
        <p:blipFill>
          <a:blip r:embed="rId4" cstate="print"/>
          <a:srcRect/>
          <a:stretch>
            <a:fillRect/>
          </a:stretch>
        </p:blipFill>
        <p:spPr bwMode="auto">
          <a:xfrm>
            <a:off x="2057400"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859337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A (temperature of the oven):</a:t>
            </a:r>
          </a:p>
          <a:p>
            <a:endParaRPr lang="en-US" dirty="0"/>
          </a:p>
          <a:p>
            <a:endParaRPr lang="en-US" dirty="0"/>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1010</a:t>
            </a:fld>
            <a:endParaRPr lang="en-US" dirty="0"/>
          </a:p>
        </p:txBody>
      </p:sp>
      <p:sp>
        <p:nvSpPr>
          <p:cNvPr id="16" name="Footer Placeholder 1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latin typeface="+mj-lt"/>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latin typeface="+mj-lt"/>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48768569"/>
              </p:ext>
            </p:extLst>
          </p:nvPr>
        </p:nvGraphicFramePr>
        <p:xfrm>
          <a:off x="5524500" y="1738075"/>
          <a:ext cx="4114800" cy="828675"/>
        </p:xfrm>
        <a:graphic>
          <a:graphicData uri="http://schemas.openxmlformats.org/presentationml/2006/ole">
            <mc:AlternateContent xmlns:mc="http://schemas.openxmlformats.org/markup-compatibility/2006">
              <mc:Choice xmlns:v="urn:schemas-microsoft-com:vml" Requires="v">
                <p:oleObj spid="_x0000_s10445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1738075"/>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758845325"/>
              </p:ext>
            </p:extLst>
          </p:nvPr>
        </p:nvGraphicFramePr>
        <p:xfrm>
          <a:off x="6715126" y="2895600"/>
          <a:ext cx="2940050" cy="1230313"/>
        </p:xfrm>
        <a:graphic>
          <a:graphicData uri="http://schemas.openxmlformats.org/presentationml/2006/ole">
            <mc:AlternateContent xmlns:mc="http://schemas.openxmlformats.org/markup-compatibility/2006">
              <mc:Choice xmlns:v="urn:schemas-microsoft-com:vml" Requires="v">
                <p:oleObj spid="_x0000_s10445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6" y="2895600"/>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695888" y="4326412"/>
            <a:ext cx="3733800"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3802378135"/>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1011</a:t>
            </a:fld>
            <a:endParaRPr lang="en-US" dirty="0"/>
          </a:p>
        </p:txBody>
      </p:sp>
      <p:sp>
        <p:nvSpPr>
          <p:cNvPr id="18" name="Footer Placeholder 1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952247381"/>
              </p:ext>
            </p:extLst>
          </p:nvPr>
        </p:nvGraphicFramePr>
        <p:xfrm>
          <a:off x="5491966" y="1589092"/>
          <a:ext cx="4114800" cy="828675"/>
        </p:xfrm>
        <a:graphic>
          <a:graphicData uri="http://schemas.openxmlformats.org/presentationml/2006/ole">
            <mc:AlternateContent xmlns:mc="http://schemas.openxmlformats.org/markup-compatibility/2006">
              <mc:Choice xmlns:v="urn:schemas-microsoft-com:vml" Requires="v">
                <p:oleObj spid="_x0000_s105478"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966" y="1589092"/>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153272255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701491" y="4198760"/>
            <a:ext cx="4521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Tree>
    <p:custDataLst>
      <p:tags r:id="rId2"/>
    </p:custDataLst>
    <p:extLst>
      <p:ext uri="{BB962C8B-B14F-4D97-AF65-F5344CB8AC3E}">
        <p14:creationId xmlns:p14="http://schemas.microsoft.com/office/powerpoint/2010/main" val="3041288469"/>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sp>
        <p:nvSpPr>
          <p:cNvPr id="19" name="Slide Number Placeholder 18"/>
          <p:cNvSpPr>
            <a:spLocks noGrp="1"/>
          </p:cNvSpPr>
          <p:nvPr>
            <p:ph type="sldNum" sz="quarter" idx="4"/>
          </p:nvPr>
        </p:nvSpPr>
        <p:spPr/>
        <p:txBody>
          <a:bodyPr/>
          <a:lstStyle/>
          <a:p>
            <a:fld id="{5A6A12F4-C341-4E64-9C18-B0BA3358FAF5}" type="slidenum">
              <a:rPr lang="en-US" smtClean="0"/>
              <a:pPr/>
              <a:t>1012</a:t>
            </a:fld>
            <a:endParaRPr lang="en-US" dirty="0"/>
          </a:p>
        </p:txBody>
      </p:sp>
      <p:sp>
        <p:nvSpPr>
          <p:cNvPr id="18" name="Footer Placeholder 1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9"/>
          <p:cNvGrpSpPr/>
          <p:nvPr/>
        </p:nvGrpSpPr>
        <p:grpSpPr>
          <a:xfrm>
            <a:off x="1905001"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31098569"/>
              </p:ext>
            </p:extLst>
          </p:nvPr>
        </p:nvGraphicFramePr>
        <p:xfrm>
          <a:off x="5163671" y="1490663"/>
          <a:ext cx="4729162" cy="828675"/>
        </p:xfrm>
        <a:graphic>
          <a:graphicData uri="http://schemas.openxmlformats.org/presentationml/2006/ole">
            <mc:AlternateContent xmlns:mc="http://schemas.openxmlformats.org/markup-compatibility/2006">
              <mc:Choice xmlns:v="urn:schemas-microsoft-com:vml" Requires="v">
                <p:oleObj spid="_x0000_s106502"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671" y="1490663"/>
                        <a:ext cx="4729162"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52592336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503"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999713" y="3981271"/>
            <a:ext cx="3703637"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430183681"/>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Sum of squares of factors and interaction</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1013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5247803"/>
              </p:ext>
            </p:extLst>
          </p:nvPr>
        </p:nvGraphicFramePr>
        <p:xfrm>
          <a:off x="2400301" y="1752600"/>
          <a:ext cx="5972175" cy="758825"/>
        </p:xfrm>
        <a:graphic>
          <a:graphicData uri="http://schemas.openxmlformats.org/presentationml/2006/ole">
            <mc:AlternateContent xmlns:mc="http://schemas.openxmlformats.org/markup-compatibility/2006">
              <mc:Choice xmlns:v="urn:schemas-microsoft-com:vml" Requires="v">
                <p:oleObj spid="_x0000_s107528"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752600"/>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3039345103"/>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9"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64563290"/>
              </p:ext>
            </p:extLst>
          </p:nvPr>
        </p:nvGraphicFramePr>
        <p:xfrm>
          <a:off x="2400300" y="3889375"/>
          <a:ext cx="6591300" cy="758825"/>
        </p:xfrm>
        <a:graphic>
          <a:graphicData uri="http://schemas.openxmlformats.org/presentationml/2006/ole">
            <mc:AlternateContent xmlns:mc="http://schemas.openxmlformats.org/markup-compatibility/2006">
              <mc:Choice xmlns:v="urn:schemas-microsoft-com:vml" Requires="v">
                <p:oleObj spid="_x0000_s107530"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89375"/>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51100" y="4878703"/>
            <a:ext cx="6629400" cy="923330"/>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Tree>
    <p:custDataLst>
      <p:tags r:id="rId2"/>
    </p:custDataLst>
    <p:extLst>
      <p:ext uri="{BB962C8B-B14F-4D97-AF65-F5344CB8AC3E}">
        <p14:creationId xmlns:p14="http://schemas.microsoft.com/office/powerpoint/2010/main" val="3120142957"/>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b="1" dirty="0"/>
              <a:t>Degrees of freedom </a:t>
            </a:r>
            <a:r>
              <a:rPr lang="en-US" dirty="0"/>
              <a:t>of factors and interaction</a:t>
            </a:r>
          </a:p>
          <a:p>
            <a:endParaRPr lang="en-US" dirty="0"/>
          </a:p>
          <a:p>
            <a:endParaRPr lang="en-US" dirty="0"/>
          </a:p>
          <a:p>
            <a:endParaRPr lang="en-US" dirty="0"/>
          </a:p>
          <a:p>
            <a:endParaRPr lang="en-US" dirty="0"/>
          </a:p>
          <a:p>
            <a:endParaRPr lang="en-US" dirty="0"/>
          </a:p>
          <a:p>
            <a:endParaRPr lang="en-US" dirty="0"/>
          </a:p>
          <a:p>
            <a:endParaRPr lang="en-US" dirty="0"/>
          </a:p>
          <a:p>
            <a:pPr indent="-342900"/>
            <a:r>
              <a:rPr lang="en-US" dirty="0"/>
              <a:t>Four degrees of freedom are required in the model because there are three independent variables (a, b, ab interaction) in the equation and one degree of freedom is required for the error:</a:t>
            </a:r>
          </a:p>
          <a:p>
            <a:pPr marL="411480" lvl="1" indent="0" algn="ctr">
              <a:buNone/>
            </a:pPr>
            <a:r>
              <a:rPr lang="en-US" i="1" dirty="0"/>
              <a:t>Y = </a:t>
            </a:r>
            <a:r>
              <a:rPr lang="el-GR" i="1" dirty="0"/>
              <a:t>α</a:t>
            </a:r>
            <a:r>
              <a:rPr lang="en-US" i="1" baseline="-25000" dirty="0"/>
              <a:t>0</a:t>
            </a:r>
            <a:r>
              <a:rPr lang="en-US" i="1" dirty="0"/>
              <a:t> + </a:t>
            </a:r>
            <a:r>
              <a:rPr lang="el-GR" i="1" dirty="0"/>
              <a:t>α</a:t>
            </a:r>
            <a:r>
              <a:rPr lang="en-US" i="1" baseline="-25000" dirty="0"/>
              <a:t>1</a:t>
            </a:r>
            <a:r>
              <a:rPr lang="en-US" i="1" dirty="0"/>
              <a:t> * A + </a:t>
            </a:r>
            <a:r>
              <a:rPr lang="el-GR" i="1" dirty="0"/>
              <a:t>α</a:t>
            </a:r>
            <a:r>
              <a:rPr lang="en-US" i="1" baseline="-25000" dirty="0"/>
              <a:t>2</a:t>
            </a:r>
            <a:r>
              <a:rPr lang="en-US" i="1" dirty="0"/>
              <a:t> * B + </a:t>
            </a:r>
            <a:r>
              <a:rPr lang="el-GR" i="1" dirty="0"/>
              <a:t>α</a:t>
            </a:r>
            <a:r>
              <a:rPr lang="en-US" i="1" baseline="-25000" dirty="0"/>
              <a:t>3</a:t>
            </a:r>
            <a:r>
              <a:rPr lang="en-US" i="1" dirty="0"/>
              <a:t> * A * B + Error</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1014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35178481"/>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54"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544599140"/>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55"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3396911883"/>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56"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7820051"/>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57"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670083738"/>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3260840014"/>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6"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673456621"/>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7"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4119962262"/>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8"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3373513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fontScale="92500"/>
          </a:bodyPr>
          <a:lstStyle/>
          <a:p>
            <a:r>
              <a:rPr lang="en-US" sz="2200" dirty="0"/>
              <a:t>Step 1: Initiate the experiment design</a:t>
            </a:r>
          </a:p>
          <a:p>
            <a:pPr lvl="1"/>
            <a:r>
              <a:rPr lang="en-US" sz="2000" dirty="0"/>
              <a:t>Click SigmaXL -&gt; Design of Experiments -&gt; 2-Level Factorial/Screening -&gt; 2-Level Factorial/Screening Designs</a:t>
            </a:r>
          </a:p>
          <a:p>
            <a:pPr lvl="1"/>
            <a:r>
              <a:rPr lang="en-US" sz="2000" dirty="0"/>
              <a:t>A new window named “2-Level Factorial/Screening Design of Experiments” pops up.</a:t>
            </a:r>
          </a:p>
          <a:p>
            <a:r>
              <a:rPr lang="en-US" sz="2200" dirty="0"/>
              <a:t>Step 2: Enter the response.</a:t>
            </a:r>
          </a:p>
          <a:p>
            <a:pPr lvl="1"/>
            <a:r>
              <a:rPr lang="en-US" sz="2000" dirty="0"/>
              <a:t>Select “1” as the Number of Response.</a:t>
            </a:r>
          </a:p>
          <a:p>
            <a:pPr lvl="1"/>
            <a:r>
              <a:rPr lang="en-US" sz="2000" dirty="0"/>
              <a:t>Enter “Tastiness” into the “Response Name” box.</a:t>
            </a:r>
          </a:p>
          <a:p>
            <a:r>
              <a:rPr lang="en-US" dirty="0"/>
              <a:t>Step 3: Enter the factors and make the design</a:t>
            </a:r>
          </a:p>
          <a:p>
            <a:pPr lvl="1"/>
            <a:r>
              <a:rPr lang="en-US" dirty="0"/>
              <a:t>Select “2” as the Number of Factors</a:t>
            </a:r>
          </a:p>
          <a:p>
            <a:pPr lvl="1"/>
            <a:r>
              <a:rPr lang="en-US" dirty="0"/>
              <a:t>Select “4-Run, 2**2, Full-Factorial” as the design</a:t>
            </a:r>
          </a:p>
          <a:p>
            <a:pPr lvl="1"/>
            <a:r>
              <a:rPr lang="en-US" dirty="0"/>
              <a:t>Select “2” as the Number of Replicates</a:t>
            </a:r>
          </a:p>
          <a:p>
            <a:pPr lvl="1"/>
            <a:r>
              <a:rPr lang="en-US" dirty="0"/>
              <a:t>Enter “Temperature” as the name for factor A</a:t>
            </a:r>
          </a:p>
          <a:p>
            <a:pPr lvl="1"/>
            <a:r>
              <a:rPr lang="en-US" dirty="0"/>
              <a:t>Enter “Time Length” as the name for factor B</a:t>
            </a:r>
          </a:p>
          <a:p>
            <a:pPr lvl="1"/>
            <a:r>
              <a:rPr lang="en-US" dirty="0"/>
              <a:t>Click “OK&gt;&gt;”</a:t>
            </a:r>
          </a:p>
          <a:p>
            <a:pPr lvl="1"/>
            <a:r>
              <a:rPr lang="en-US" dirty="0"/>
              <a:t>The 2</a:t>
            </a:r>
            <a:r>
              <a:rPr lang="en-US" baseline="30000" dirty="0"/>
              <a:t>2</a:t>
            </a:r>
            <a:r>
              <a:rPr lang="en-US" dirty="0"/>
              <a:t> full factorial DOE template appears in the newly generated tab “2 Factor DOE”.</a:t>
            </a:r>
            <a:endParaRPr lang="en-US" sz="2000" dirty="0"/>
          </a:p>
          <a:p>
            <a:pPr lvl="1"/>
            <a:endParaRPr lang="en-US" sz="2000" dirty="0"/>
          </a:p>
          <a:p>
            <a:pPr lvl="1"/>
            <a:endParaRPr lang="en-US" sz="2400" dirty="0"/>
          </a:p>
          <a:p>
            <a:endParaRPr lang="en-US" sz="25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1016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658738"/>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7AC4980-E818-4E45-9BD6-CD4B0DA9FEB1}"/>
              </a:ext>
            </a:extLst>
          </p:cNvPr>
          <p:cNvPicPr>
            <a:picLocks noChangeAspect="1"/>
          </p:cNvPicPr>
          <p:nvPr/>
        </p:nvPicPr>
        <p:blipFill>
          <a:blip r:embed="rId4"/>
          <a:stretch>
            <a:fillRect/>
          </a:stretch>
        </p:blipFill>
        <p:spPr>
          <a:xfrm>
            <a:off x="889000" y="1203577"/>
            <a:ext cx="9601200" cy="5387723"/>
          </a:xfrm>
          <a:prstGeom prst="rect">
            <a:avLst/>
          </a:prstGeom>
        </p:spPr>
      </p:pic>
    </p:spTree>
    <p:custDataLst>
      <p:tags r:id="rId1"/>
    </p:custDataLst>
    <p:extLst>
      <p:ext uri="{BB962C8B-B14F-4D97-AF65-F5344CB8AC3E}">
        <p14:creationId xmlns:p14="http://schemas.microsoft.com/office/powerpoint/2010/main" val="3082296910"/>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1018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Right Arrow 10"/>
          <p:cNvSpPr/>
          <p:nvPr/>
        </p:nvSpPr>
        <p:spPr>
          <a:xfrm rot="5400000">
            <a:off x="7239000" y="1638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174114" y="1502629"/>
            <a:ext cx="9030972" cy="4881606"/>
          </a:xfrm>
          <a:prstGeom prst="rect">
            <a:avLst/>
          </a:prstGeom>
          <a:ln>
            <a:noFill/>
          </a:ln>
        </p:spPr>
      </p:pic>
    </p:spTree>
    <p:custDataLst>
      <p:tags r:id="rId1"/>
    </p:custDataLst>
    <p:extLst>
      <p:ext uri="{BB962C8B-B14F-4D97-AF65-F5344CB8AC3E}">
        <p14:creationId xmlns:p14="http://schemas.microsoft.com/office/powerpoint/2010/main" val="171872929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Step 4: Run the experiment and record the response in the table created by SigmaXL</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1019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209800" y="2262652"/>
            <a:ext cx="7315200" cy="3909549"/>
          </a:xfrm>
          <a:prstGeom prst="rect">
            <a:avLst/>
          </a:prstGeom>
        </p:spPr>
      </p:pic>
    </p:spTree>
    <p:custDataLst>
      <p:tags r:id="rId1"/>
    </p:custDataLst>
    <p:extLst>
      <p:ext uri="{BB962C8B-B14F-4D97-AF65-F5344CB8AC3E}">
        <p14:creationId xmlns:p14="http://schemas.microsoft.com/office/powerpoint/2010/main" val="2840866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lstStyle/>
          <a:p>
            <a:r>
              <a:rPr lang="en-US" dirty="0"/>
              <a:t>Step 5: Analyze the experiment results</a:t>
            </a:r>
          </a:p>
          <a:p>
            <a:pPr lvl="1"/>
            <a:r>
              <a:rPr lang="en-US" dirty="0"/>
              <a:t>Click SigmaXL -&gt; Design of Experiments -&gt; 2-Level Factorial/Screening -&gt; Analyze 2-Level Factorial/Screening Design</a:t>
            </a:r>
          </a:p>
          <a:p>
            <a:pPr lvl="1"/>
            <a:r>
              <a:rPr lang="en-US" dirty="0"/>
              <a:t>A new window named “Analyze 2-Level Factorial/Screening Design” appears in which “Tastiness” is automatically selected as the response variable and three factors including the interaction term are automatically selected as the independent variables.</a:t>
            </a:r>
          </a:p>
          <a:p>
            <a:pPr lvl="1"/>
            <a:r>
              <a:rPr lang="en-US" dirty="0"/>
              <a:t>Click “OK&gt;&gt;”</a:t>
            </a:r>
          </a:p>
          <a:p>
            <a:pPr lvl="1"/>
            <a:r>
              <a:rPr lang="en-US" dirty="0"/>
              <a:t>The DOE analysis results appear in the newly generated tab “Analyze – 2 Factor DOE”.</a:t>
            </a:r>
          </a:p>
          <a:p>
            <a:pPr lvl="1"/>
            <a:endParaRPr lang="en-US" dirty="0"/>
          </a:p>
          <a:p>
            <a:pPr lvl="1">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720466"/>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1021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1927817" y="1184413"/>
            <a:ext cx="7523565" cy="5410200"/>
          </a:xfrm>
          <a:prstGeom prst="rect">
            <a:avLst/>
          </a:prstGeom>
        </p:spPr>
      </p:pic>
    </p:spTree>
    <p:custDataLst>
      <p:tags r:id="rId1"/>
    </p:custDataLst>
    <p:extLst>
      <p:ext uri="{BB962C8B-B14F-4D97-AF65-F5344CB8AC3E}">
        <p14:creationId xmlns:p14="http://schemas.microsoft.com/office/powerpoint/2010/main" val="222948626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2</a:t>
            </a:r>
            <a:r>
              <a:rPr lang="en-US" baseline="30000" dirty="0"/>
              <a:t>k</a:t>
            </a:r>
            <a:r>
              <a:rPr lang="en-US" dirty="0"/>
              <a:t> Full Factorial DOE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1371600" y="1143000"/>
            <a:ext cx="6832951" cy="5137414"/>
          </a:xfrm>
          <a:prstGeom prst="rect">
            <a:avLst/>
          </a:prstGeom>
        </p:spPr>
      </p:pic>
      <p:sp>
        <p:nvSpPr>
          <p:cNvPr id="14" name="TextBox 13"/>
          <p:cNvSpPr txBox="1"/>
          <p:nvPr/>
        </p:nvSpPr>
        <p:spPr>
          <a:xfrm>
            <a:off x="4626150" y="5748890"/>
            <a:ext cx="5956300" cy="738650"/>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P value smaller than alpha level (0.05) indicates that the model is statistically significant (i.e. at least one of the independent variables in the model has coefficient statistically different from zero).</a:t>
            </a:r>
          </a:p>
        </p:txBody>
      </p:sp>
      <p:sp>
        <p:nvSpPr>
          <p:cNvPr id="9" name="TextBox 8"/>
          <p:cNvSpPr txBox="1"/>
          <p:nvPr/>
        </p:nvSpPr>
        <p:spPr>
          <a:xfrm>
            <a:off x="4626150" y="3108142"/>
            <a:ext cx="4140200" cy="523206"/>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High R</a:t>
            </a:r>
            <a:r>
              <a:rPr lang="en-US" sz="1400" baseline="30000" dirty="0">
                <a:solidFill>
                  <a:srgbClr val="000000"/>
                </a:solidFill>
                <a:latin typeface="+mj-lt"/>
              </a:rPr>
              <a:t>2</a:t>
            </a:r>
            <a:r>
              <a:rPr lang="en-US" sz="1400" dirty="0">
                <a:solidFill>
                  <a:srgbClr val="000000"/>
                </a:solidFill>
                <a:latin typeface="+mj-lt"/>
              </a:rPr>
              <a:t> value shows around 98% of the variation in the response can be explained by the model.</a:t>
            </a:r>
          </a:p>
        </p:txBody>
      </p:sp>
      <p:cxnSp>
        <p:nvCxnSpPr>
          <p:cNvPr id="16" name="Straight Arrow Connector 15"/>
          <p:cNvCxnSpPr/>
          <p:nvPr/>
        </p:nvCxnSpPr>
        <p:spPr>
          <a:xfrm flipV="1">
            <a:off x="6934200" y="5322838"/>
            <a:ext cx="0" cy="371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8216651"/>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1023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209801" y="1143000"/>
            <a:ext cx="6832951" cy="5137414"/>
          </a:xfrm>
          <a:prstGeom prst="rect">
            <a:avLst/>
          </a:prstGeom>
        </p:spPr>
      </p:pic>
      <p:sp>
        <p:nvSpPr>
          <p:cNvPr id="20" name="TextBox 19"/>
          <p:cNvSpPr txBox="1"/>
          <p:nvPr/>
        </p:nvSpPr>
        <p:spPr>
          <a:xfrm>
            <a:off x="6705600" y="2437477"/>
            <a:ext cx="4267037" cy="1323425"/>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r>
              <a:rPr lang="en-US" sz="1600" dirty="0">
                <a:solidFill>
                  <a:srgbClr val="000000"/>
                </a:solidFill>
                <a:latin typeface="Source Sans Pro" panose="020B0503030403020204" pitchFamily="34" charset="0"/>
              </a:rPr>
              <a:t>.</a:t>
            </a:r>
          </a:p>
        </p:txBody>
      </p:sp>
      <p:cxnSp>
        <p:nvCxnSpPr>
          <p:cNvPr id="12" name="Straight Arrow Connector 11"/>
          <p:cNvCxnSpPr/>
          <p:nvPr/>
        </p:nvCxnSpPr>
        <p:spPr>
          <a:xfrm>
            <a:off x="7162800" y="3492269"/>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95233239"/>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1024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1143000" y="1295401"/>
            <a:ext cx="9220200" cy="646317"/>
          </a:xfrm>
          <a:prstGeom prst="rect">
            <a:avLst/>
          </a:prstGeom>
          <a:noFill/>
        </p:spPr>
        <p:txBody>
          <a:bodyPr wrap="square" lIns="91426" tIns="45713" rIns="91426" bIns="45713" rtlCol="0">
            <a:spAutoFit/>
          </a:bodyPr>
          <a:lstStyle/>
          <a:p>
            <a:r>
              <a:rPr lang="en-US" dirty="0">
                <a:latin typeface="+mj-lt"/>
              </a:rPr>
              <a:t>Enter the actual settings of the independent variables into the yellow cells on the “Analyze – 2 Factor DOE” tab. The predicted response will be calculated automatically.</a:t>
            </a:r>
          </a:p>
        </p:txBody>
      </p:sp>
      <p:pic>
        <p:nvPicPr>
          <p:cNvPr id="7" name="Picture 6"/>
          <p:cNvPicPr>
            <a:picLocks noChangeAspect="1"/>
          </p:cNvPicPr>
          <p:nvPr/>
        </p:nvPicPr>
        <p:blipFill>
          <a:blip r:embed="rId4"/>
          <a:stretch>
            <a:fillRect/>
          </a:stretch>
        </p:blipFill>
        <p:spPr>
          <a:xfrm>
            <a:off x="1879399" y="2411358"/>
            <a:ext cx="7823602" cy="1155759"/>
          </a:xfrm>
          <a:prstGeom prst="rect">
            <a:avLst/>
          </a:prstGeom>
        </p:spPr>
      </p:pic>
      <p:pic>
        <p:nvPicPr>
          <p:cNvPr id="8" name="Picture 7"/>
          <p:cNvPicPr>
            <a:picLocks noChangeAspect="1"/>
          </p:cNvPicPr>
          <p:nvPr/>
        </p:nvPicPr>
        <p:blipFill>
          <a:blip r:embed="rId5"/>
          <a:stretch>
            <a:fillRect/>
          </a:stretch>
        </p:blipFill>
        <p:spPr>
          <a:xfrm>
            <a:off x="1905000" y="3949648"/>
            <a:ext cx="7791850" cy="1079555"/>
          </a:xfrm>
          <a:prstGeom prst="rect">
            <a:avLst/>
          </a:prstGeom>
        </p:spPr>
      </p:pic>
      <p:sp>
        <p:nvSpPr>
          <p:cNvPr id="16" name="Right Arrow 15"/>
          <p:cNvSpPr/>
          <p:nvPr/>
        </p:nvSpPr>
        <p:spPr>
          <a:xfrm rot="5400000">
            <a:off x="5761670" y="3657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09106357"/>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8458200" cy="1069976"/>
          </a:xfrm>
        </p:spPr>
        <p:txBody>
          <a:bodyPr/>
          <a:lstStyle/>
          <a:p>
            <a:r>
              <a:rPr lang="en-US" dirty="0"/>
              <a:t>4.4.2 Linear &amp; Quadratic Models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24465990"/>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DOE</a:t>
            </a:r>
          </a:p>
        </p:txBody>
      </p:sp>
      <p:sp>
        <p:nvSpPr>
          <p:cNvPr id="3" name="Content Placeholder 2"/>
          <p:cNvSpPr>
            <a:spLocks noGrp="1"/>
          </p:cNvSpPr>
          <p:nvPr>
            <p:ph idx="1"/>
          </p:nvPr>
        </p:nvSpPr>
        <p:spPr/>
        <p:txBody>
          <a:bodyPr>
            <a:normAutofit/>
          </a:bodyPr>
          <a:lstStyle/>
          <a:p>
            <a:r>
              <a:rPr lang="en-US" dirty="0"/>
              <a:t>If we assume the relationship between the response and the factors is linear, we use a two-level design experiment in which there are two settings for individual factors.</a:t>
            </a:r>
          </a:p>
          <a:p>
            <a:r>
              <a:rPr lang="en-US" dirty="0"/>
              <a:t>The linear model of a two-level design with three factors: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1026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98701060"/>
              </p:ext>
            </p:extLst>
          </p:nvPr>
        </p:nvGraphicFramePr>
        <p:xfrm>
          <a:off x="3309937" y="3159263"/>
          <a:ext cx="4759325" cy="695325"/>
        </p:xfrm>
        <a:graphic>
          <a:graphicData uri="http://schemas.openxmlformats.org/presentationml/2006/ole">
            <mc:AlternateContent xmlns:mc="http://schemas.openxmlformats.org/markup-compatibility/2006">
              <mc:Choice xmlns:v="urn:schemas-microsoft-com:vml" Requires="v">
                <p:oleObj spid="_x0000_s110596"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09937" y="3159263"/>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399" y="4191000"/>
            <a:ext cx="7010400" cy="1754326"/>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a:t>
            </a:r>
          </a:p>
          <a:p>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X</a:t>
            </a:r>
            <a:r>
              <a:rPr lang="en-US" i="1" baseline="-25000" dirty="0">
                <a:latin typeface="+mj-lt"/>
              </a:rPr>
              <a:t>3</a:t>
            </a:r>
            <a:r>
              <a:rPr lang="en-US" i="1" dirty="0">
                <a:latin typeface="+mj-lt"/>
              </a:rPr>
              <a:t> </a:t>
            </a:r>
            <a:r>
              <a:rPr lang="en-US" dirty="0">
                <a:latin typeface="+mj-lt"/>
              </a:rPr>
              <a:t>are the three two factors.</a:t>
            </a:r>
          </a:p>
          <a:p>
            <a:r>
              <a:rPr lang="en-US" i="1" dirty="0">
                <a:latin typeface="+mj-lt"/>
              </a:rPr>
              <a:t>α</a:t>
            </a:r>
            <a:r>
              <a:rPr lang="en-US" i="1" baseline="-25000" dirty="0">
                <a:latin typeface="+mj-lt"/>
              </a:rPr>
              <a:t>0</a:t>
            </a:r>
            <a:r>
              <a:rPr lang="en-US" dirty="0">
                <a:latin typeface="+mj-lt"/>
              </a:rPr>
              <a:t> is the intercept.</a:t>
            </a:r>
          </a:p>
          <a:p>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123</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Tree>
    <p:custDataLst>
      <p:tags r:id="rId2"/>
    </p:custDataLst>
    <p:extLst>
      <p:ext uri="{BB962C8B-B14F-4D97-AF65-F5344CB8AC3E}">
        <p14:creationId xmlns:p14="http://schemas.microsoft.com/office/powerpoint/2010/main" val="4111699663"/>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DOE</a:t>
            </a:r>
          </a:p>
        </p:txBody>
      </p:sp>
      <p:sp>
        <p:nvSpPr>
          <p:cNvPr id="3" name="Content Placeholder 2"/>
          <p:cNvSpPr>
            <a:spLocks noGrp="1"/>
          </p:cNvSpPr>
          <p:nvPr>
            <p:ph idx="1"/>
          </p:nvPr>
        </p:nvSpPr>
        <p:spPr/>
        <p:txBody>
          <a:bodyPr>
            <a:normAutofit/>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1027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06304756"/>
              </p:ext>
            </p:extLst>
          </p:nvPr>
        </p:nvGraphicFramePr>
        <p:xfrm>
          <a:off x="4767237" y="3632534"/>
          <a:ext cx="507332" cy="507332"/>
        </p:xfrm>
        <a:graphic>
          <a:graphicData uri="http://schemas.openxmlformats.org/presentationml/2006/ole">
            <mc:AlternateContent xmlns:mc="http://schemas.openxmlformats.org/markup-compatibility/2006">
              <mc:Choice xmlns:v="urn:schemas-microsoft-com:vml" Requires="v">
                <p:oleObj spid="_x0000_s111624"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237" y="3632534"/>
                        <a:ext cx="507332" cy="507332"/>
                      </a:xfrm>
                      <a:prstGeom prst="rect">
                        <a:avLst/>
                      </a:prstGeom>
                      <a:noFill/>
                      <a:extLst/>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312778491"/>
              </p:ext>
            </p:extLst>
          </p:nvPr>
        </p:nvGraphicFramePr>
        <p:xfrm>
          <a:off x="5435934" y="3632534"/>
          <a:ext cx="507332" cy="507332"/>
        </p:xfrm>
        <a:graphic>
          <a:graphicData uri="http://schemas.openxmlformats.org/presentationml/2006/ole">
            <mc:AlternateContent xmlns:mc="http://schemas.openxmlformats.org/markup-compatibility/2006">
              <mc:Choice xmlns:v="urn:schemas-microsoft-com:vml" Requires="v">
                <p:oleObj spid="_x0000_s111625"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934" y="3632534"/>
                        <a:ext cx="507332" cy="507332"/>
                      </a:xfrm>
                      <a:prstGeom prst="rect">
                        <a:avLst/>
                      </a:prstGeom>
                      <a:noFill/>
                      <a:extLst/>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1934032295"/>
              </p:ext>
            </p:extLst>
          </p:nvPr>
        </p:nvGraphicFramePr>
        <p:xfrm>
          <a:off x="6477000" y="3632534"/>
          <a:ext cx="507332" cy="535516"/>
        </p:xfrm>
        <a:graphic>
          <a:graphicData uri="http://schemas.openxmlformats.org/presentationml/2006/ole">
            <mc:AlternateContent xmlns:mc="http://schemas.openxmlformats.org/markup-compatibility/2006">
              <mc:Choice xmlns:v="urn:schemas-microsoft-com:vml" Requires="v">
                <p:oleObj spid="_x0000_s111626"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3632534"/>
                        <a:ext cx="507332" cy="5355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43246816"/>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9448800" cy="1755776"/>
          </a:xfrm>
        </p:spPr>
        <p:txBody>
          <a:bodyPr/>
          <a:lstStyle/>
          <a:p>
            <a:r>
              <a:rPr lang="en-US" dirty="0"/>
              <a:t>4.4.3 Balanced &amp; Orthogonal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1028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443108"/>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balanced</a:t>
            </a:r>
            <a:r>
              <a:rPr lang="en-US" dirty="0"/>
              <a:t> if individual treatments have the same number of observations.</a:t>
            </a:r>
          </a:p>
          <a:p>
            <a:r>
              <a:rPr lang="en-US" dirty="0"/>
              <a:t>In other words, if an experiment is balanced, each level of each factor is run the same number of times.</a:t>
            </a:r>
          </a:p>
          <a:p>
            <a:endParaRPr lang="en-US" dirty="0"/>
          </a:p>
          <a:p>
            <a:r>
              <a:rPr lang="en-US" dirty="0"/>
              <a:t>The following design is balanced since the two factors are both run twice at each level. </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1029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44958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96647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orthogonal</a:t>
            </a:r>
            <a:r>
              <a:rPr lang="en-US" dirty="0"/>
              <a:t> if the main effect of one factor can be evaluated independently of other factors.</a:t>
            </a:r>
          </a:p>
          <a:p>
            <a:endParaRPr lang="en-US" dirty="0"/>
          </a:p>
          <a:p>
            <a:r>
              <a:rPr lang="en-US" dirty="0"/>
              <a:t>In other words, for each level (high setting or low setting) of a factor, the number of high setting and low setting in any other factors must be the same.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6213551"/>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2 but the number of “-1” in factor B is 0. Therefore, this is</a:t>
            </a:r>
            <a:r>
              <a:rPr lang="en-US" i="1" dirty="0"/>
              <a:t> not </a:t>
            </a:r>
            <a:r>
              <a:rPr lang="en-US" dirty="0"/>
              <a:t>an orthogonal design.</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5714" name="Picture 2"/>
          <p:cNvPicPr>
            <a:picLocks noChangeAspect="1" noChangeArrowheads="1"/>
          </p:cNvPicPr>
          <p:nvPr/>
        </p:nvPicPr>
        <p:blipFill>
          <a:blip r:embed="rId4" cstate="print"/>
          <a:srcRect/>
          <a:stretch>
            <a:fillRect/>
          </a:stretch>
        </p:blipFill>
        <p:spPr bwMode="auto">
          <a:xfrm>
            <a:off x="3541349" y="3352804"/>
            <a:ext cx="4301202" cy="22677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1" y="4821724"/>
            <a:ext cx="4383453" cy="7987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97793656"/>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1 and the number of “-1” in factor B is 1 as well. Therefore, this is an orthogonal design.</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1032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525513"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0" y="4572000"/>
            <a:ext cx="4287982" cy="35439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05200" y="5307495"/>
            <a:ext cx="4287982" cy="40750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1791333"/>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We can check to see if our design is orthogonal with some very simple math.</a:t>
            </a:r>
          </a:p>
          <a:p>
            <a:r>
              <a:rPr lang="en-US" dirty="0">
                <a:solidFill>
                  <a:srgbClr val="182835"/>
                </a:solidFill>
              </a:rPr>
              <a:t>In an orthogonal design, the sum of products for each run should equal zero.</a:t>
            </a:r>
          </a:p>
          <a:p>
            <a:r>
              <a:rPr lang="en-US" dirty="0">
                <a:solidFill>
                  <a:srgbClr val="182835"/>
                </a:solidFill>
              </a:rPr>
              <a:t>Let us check the earlier design that we said was orthogonal:</a:t>
            </a:r>
          </a:p>
          <a:p>
            <a:endParaRPr lang="en-US" sz="2000"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0</a:t>
            </a:r>
          </a:p>
          <a:p>
            <a:pPr lvl="1"/>
            <a:r>
              <a:rPr lang="en-US" b="1" dirty="0">
                <a:solidFill>
                  <a:srgbClr val="182835"/>
                </a:solidFill>
              </a:rPr>
              <a:t>Design is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2"/>
          <p:cNvPicPr>
            <a:picLocks noChangeAspect="1" noChangeArrowheads="1"/>
          </p:cNvPicPr>
          <p:nvPr/>
        </p:nvPicPr>
        <p:blipFill>
          <a:blip r:embed="rId4" cstate="print"/>
          <a:srcRect/>
          <a:stretch>
            <a:fillRect/>
          </a:stretch>
        </p:blipFill>
        <p:spPr bwMode="auto">
          <a:xfrm>
            <a:off x="5014087" y="3505200"/>
            <a:ext cx="4201076" cy="1918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17769525"/>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Now let us check the earlier design that we said was not orthogonal:</a:t>
            </a:r>
          </a:p>
          <a:p>
            <a:pPr marL="114300" indent="0">
              <a:buNone/>
            </a:pPr>
            <a:endParaRPr lang="en-US"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4</a:t>
            </a:r>
          </a:p>
          <a:p>
            <a:pPr lvl="1"/>
            <a:r>
              <a:rPr lang="en-US" b="1" dirty="0">
                <a:solidFill>
                  <a:srgbClr val="182835"/>
                </a:solidFill>
              </a:rPr>
              <a:t>Design is not orthogonal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2"/>
          <p:cNvPicPr>
            <a:picLocks noChangeArrowheads="1"/>
          </p:cNvPicPr>
          <p:nvPr/>
        </p:nvPicPr>
        <p:blipFill>
          <a:blip r:embed="rId4" cstate="print"/>
          <a:srcRect/>
          <a:stretch>
            <a:fillRect/>
          </a:stretch>
        </p:blipFill>
        <p:spPr bwMode="auto">
          <a:xfrm>
            <a:off x="4953000" y="2286000"/>
            <a:ext cx="4032565" cy="190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536579541"/>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9601200" cy="1603376"/>
          </a:xfrm>
        </p:spPr>
        <p:txBody>
          <a:bodyPr/>
          <a:lstStyle/>
          <a:p>
            <a:r>
              <a:rPr lang="en-US" dirty="0"/>
              <a:t>4.4.4 Fit, Diagnosis and Center Points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2070706"/>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pPr marL="342850" lvl="1">
              <a:buClr>
                <a:schemeClr val="accent1"/>
              </a:buClr>
            </a:pPr>
            <a:r>
              <a:rPr lang="en-US" sz="2000" dirty="0"/>
              <a:t>Recall in the example introduced in last module, we used “SigmaXL -&gt; Design of Experiments -&gt; 2-Level Factorial/Screening -&gt; Analyze 2-Level Factorial/Screening Design” to generate a linear model as follows for the response, the tastiness of the cake.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 name="Picture 14"/>
          <p:cNvPicPr>
            <a:picLocks noChangeAspect="1"/>
          </p:cNvPicPr>
          <p:nvPr/>
        </p:nvPicPr>
        <p:blipFill>
          <a:blip r:embed="rId3"/>
          <a:stretch>
            <a:fillRect/>
          </a:stretch>
        </p:blipFill>
        <p:spPr>
          <a:xfrm>
            <a:off x="2438400" y="2389820"/>
            <a:ext cx="5638800" cy="4239581"/>
          </a:xfrm>
          <a:prstGeom prst="rect">
            <a:avLst/>
          </a:prstGeom>
        </p:spPr>
      </p:pic>
      <p:sp>
        <p:nvSpPr>
          <p:cNvPr id="16" name="TextBox 15"/>
          <p:cNvSpPr txBox="1"/>
          <p:nvPr/>
        </p:nvSpPr>
        <p:spPr>
          <a:xfrm>
            <a:off x="6248400" y="3146793"/>
            <a:ext cx="4800600" cy="1077204"/>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p>
        </p:txBody>
      </p:sp>
      <p:cxnSp>
        <p:nvCxnSpPr>
          <p:cNvPr id="17" name="Straight Arrow Connector 16"/>
          <p:cNvCxnSpPr/>
          <p:nvPr/>
        </p:nvCxnSpPr>
        <p:spPr>
          <a:xfrm>
            <a:off x="6553200" y="4228480"/>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1594882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r>
              <a:rPr lang="en-US" sz="2500" dirty="0"/>
              <a:t>If one of the factors or interactions has p-value larger than alpha level (0.05), it indicates that the particular factor or interaction does not have statistically significant impact on the response.</a:t>
            </a:r>
          </a:p>
          <a:p>
            <a:r>
              <a:rPr lang="en-US" sz="2500"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1477557"/>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To ensure that the quality of the model, we need to conduct the residual analysis</a:t>
            </a:r>
            <a:r>
              <a:rPr lang="en-US" sz="2500" dirty="0"/>
              <a:t>.</a:t>
            </a:r>
          </a:p>
          <a:p>
            <a:pPr marL="708608" lvl="2" indent="-342900">
              <a:buClr>
                <a:schemeClr val="bg1">
                  <a:lumMod val="50000"/>
                </a:schemeClr>
              </a:buClr>
            </a:pPr>
            <a:r>
              <a:rPr lang="en-US" sz="2200" dirty="0"/>
              <a:t>Residual is the difference between the actual response value and the fitted response value</a:t>
            </a:r>
          </a:p>
          <a:p>
            <a:r>
              <a:rPr lang="en-US" dirty="0"/>
              <a:t>Well-performing residuals satisfy</a:t>
            </a:r>
          </a:p>
          <a:p>
            <a:pPr lvl="1"/>
            <a:r>
              <a:rPr lang="en-US" dirty="0"/>
              <a:t>Normally distributed</a:t>
            </a:r>
          </a:p>
          <a:p>
            <a:pPr lvl="1"/>
            <a:r>
              <a:rPr lang="en-US" dirty="0"/>
              <a:t>Mean is equal to zero</a:t>
            </a:r>
          </a:p>
          <a:p>
            <a:pPr lvl="1"/>
            <a:r>
              <a:rPr lang="en-US" dirty="0"/>
              <a:t>Independent</a:t>
            </a:r>
          </a:p>
          <a:p>
            <a:pPr lvl="1"/>
            <a:r>
              <a:rPr lang="en-US" dirty="0"/>
              <a:t>Equal variance across the fitted values</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836610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Diagnose the Model</a:t>
            </a:r>
            <a:endParaRPr lang="en-US" dirty="0"/>
          </a:p>
        </p:txBody>
      </p:sp>
      <p:sp>
        <p:nvSpPr>
          <p:cNvPr id="3" name="Content Placeholder 2"/>
          <p:cNvSpPr>
            <a:spLocks noGrp="1"/>
          </p:cNvSpPr>
          <p:nvPr>
            <p:ph idx="1"/>
          </p:nvPr>
        </p:nvSpPr>
        <p:spPr>
          <a:xfrm>
            <a:off x="381000" y="1143000"/>
            <a:ext cx="5105400" cy="5638800"/>
          </a:xfrm>
        </p:spPr>
        <p:txBody>
          <a:bodyPr>
            <a:normAutofit/>
          </a:bodyPr>
          <a:lstStyle/>
          <a:p>
            <a:r>
              <a:rPr lang="en-US" sz="2000" dirty="0"/>
              <a:t>Step 1: Save the residuals and residual plots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Both the dependent and independent variables are populated automatically.</a:t>
            </a:r>
          </a:p>
          <a:p>
            <a:pPr lvl="1"/>
            <a:r>
              <a:rPr lang="en-US" sz="2000" dirty="0"/>
              <a:t>Check the checkbox “show residual plots” and select the regular residuals in the drop down box right below “Show Residual Plots”</a:t>
            </a:r>
          </a:p>
          <a:p>
            <a:pPr lvl="1"/>
            <a:r>
              <a:rPr lang="en-US" sz="2000" dirty="0"/>
              <a:t>Click “OK&gt;&gt;”</a:t>
            </a:r>
          </a:p>
          <a:p>
            <a:pPr lvl="1"/>
            <a:r>
              <a:rPr lang="en-US" sz="2000" dirty="0"/>
              <a:t>The residuals and residual plots appear at the bottom of the tab “Analyze – 2 Factor DOE (1)”</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1039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594B664F-510C-40AC-9975-DAEEDB4E8065}"/>
              </a:ext>
            </a:extLst>
          </p:cNvPr>
          <p:cNvPicPr>
            <a:picLocks noChangeAspect="1"/>
          </p:cNvPicPr>
          <p:nvPr/>
        </p:nvPicPr>
        <p:blipFill>
          <a:blip r:embed="rId4"/>
          <a:stretch>
            <a:fillRect/>
          </a:stretch>
        </p:blipFill>
        <p:spPr>
          <a:xfrm>
            <a:off x="5533889" y="2019300"/>
            <a:ext cx="5408630" cy="3886200"/>
          </a:xfrm>
          <a:prstGeom prst="rect">
            <a:avLst/>
          </a:prstGeom>
        </p:spPr>
      </p:pic>
    </p:spTree>
    <p:custDataLst>
      <p:tags r:id="rId1"/>
    </p:custDataLst>
    <p:extLst>
      <p:ext uri="{BB962C8B-B14F-4D97-AF65-F5344CB8AC3E}">
        <p14:creationId xmlns:p14="http://schemas.microsoft.com/office/powerpoint/2010/main" val="2809416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2: Check whether the mean of residuals is zero and residuals are normally distributed.</a:t>
            </a:r>
          </a:p>
          <a:p>
            <a:pPr lvl="1"/>
            <a:r>
              <a:rPr lang="en-US" dirty="0"/>
              <a:t>Select the entire range of the residuals data listed in the residual report</a:t>
            </a:r>
          </a:p>
          <a:p>
            <a:pPr lvl="1"/>
            <a:r>
              <a:rPr lang="en-US" dirty="0"/>
              <a:t>Click SigmaXL -&gt; Graphical Tools -&gt; Histograms &amp; Descriptive Statistics</a:t>
            </a:r>
          </a:p>
          <a:p>
            <a:pPr lvl="1"/>
            <a:r>
              <a:rPr lang="en-US" dirty="0"/>
              <a:t>A new window named “Histograms &amp; Descriptive” appears with the selected residuals automatically populated in the box below “Please select your data”</a:t>
            </a:r>
          </a:p>
          <a:p>
            <a:pPr lvl="1"/>
            <a:r>
              <a:rPr lang="en-US" dirty="0"/>
              <a:t>Click “Next&gt;&gt;”</a:t>
            </a:r>
          </a:p>
          <a:p>
            <a:pPr lvl="1"/>
            <a:r>
              <a:rPr lang="en-US" dirty="0"/>
              <a:t>A new window named “Histograms &amp; Descriptive Statistics” appears</a:t>
            </a:r>
          </a:p>
          <a:p>
            <a:pPr lvl="1"/>
            <a:r>
              <a:rPr lang="en-US" dirty="0"/>
              <a:t>Select “Residuals” as the “Numeric Data Variables (Y)”</a:t>
            </a:r>
          </a:p>
          <a:p>
            <a:pPr lvl="1"/>
            <a:r>
              <a:rPr lang="en-US" dirty="0"/>
              <a:t>Click “OK&gt;&gt;”</a:t>
            </a:r>
          </a:p>
          <a:p>
            <a:pPr lvl="1"/>
            <a:r>
              <a:rPr lang="en-US" dirty="0"/>
              <a:t>The histogram and normality test results appear in the newly generated tab “Hist Descript (1)”</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9013369"/>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1041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3" name="Right Arrow 22"/>
          <p:cNvSpPr/>
          <p:nvPr/>
        </p:nvSpPr>
        <p:spPr>
          <a:xfrm rot="5400000">
            <a:off x="3347729" y="27395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0F8F2F-F36C-431E-BB70-7B8EA6698DC4}"/>
              </a:ext>
            </a:extLst>
          </p:cNvPr>
          <p:cNvPicPr>
            <a:picLocks noChangeAspect="1"/>
          </p:cNvPicPr>
          <p:nvPr/>
        </p:nvPicPr>
        <p:blipFill>
          <a:blip r:embed="rId3"/>
          <a:stretch>
            <a:fillRect/>
          </a:stretch>
        </p:blipFill>
        <p:spPr>
          <a:xfrm>
            <a:off x="884372" y="3341482"/>
            <a:ext cx="3200400" cy="2791047"/>
          </a:xfrm>
          <a:prstGeom prst="rect">
            <a:avLst/>
          </a:prstGeom>
        </p:spPr>
      </p:pic>
      <p:pic>
        <p:nvPicPr>
          <p:cNvPr id="10" name="Picture 9">
            <a:extLst>
              <a:ext uri="{FF2B5EF4-FFF2-40B4-BE49-F238E27FC236}">
                <a16:creationId xmlns:a16="http://schemas.microsoft.com/office/drawing/2014/main" id="{B2050638-EB9A-494B-86CF-E6D39C94EE08}"/>
              </a:ext>
            </a:extLst>
          </p:cNvPr>
          <p:cNvPicPr>
            <a:picLocks noChangeAspect="1"/>
          </p:cNvPicPr>
          <p:nvPr/>
        </p:nvPicPr>
        <p:blipFill>
          <a:blip r:embed="rId4"/>
          <a:stretch>
            <a:fillRect/>
          </a:stretch>
        </p:blipFill>
        <p:spPr>
          <a:xfrm>
            <a:off x="4191000" y="3427751"/>
            <a:ext cx="6858000" cy="2618507"/>
          </a:xfrm>
          <a:prstGeom prst="rect">
            <a:avLst/>
          </a:prstGeom>
        </p:spPr>
      </p:pic>
      <p:sp>
        <p:nvSpPr>
          <p:cNvPr id="24" name="Right Arrow 23"/>
          <p:cNvSpPr/>
          <p:nvPr/>
        </p:nvSpPr>
        <p:spPr>
          <a:xfrm>
            <a:off x="3876050" y="4584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7A7464D-8AFD-4C67-8345-6686EEF40F98}"/>
              </a:ext>
            </a:extLst>
          </p:cNvPr>
          <p:cNvPicPr>
            <a:picLocks noChangeAspect="1"/>
          </p:cNvPicPr>
          <p:nvPr/>
        </p:nvPicPr>
        <p:blipFill>
          <a:blip r:embed="rId5"/>
          <a:stretch>
            <a:fillRect/>
          </a:stretch>
        </p:blipFill>
        <p:spPr>
          <a:xfrm>
            <a:off x="884372" y="1046922"/>
            <a:ext cx="9610456" cy="2170720"/>
          </a:xfrm>
          <a:prstGeom prst="rect">
            <a:avLst/>
          </a:prstGeom>
        </p:spPr>
      </p:pic>
      <p:sp>
        <p:nvSpPr>
          <p:cNvPr id="16" name="Right Arrow 23">
            <a:extLst>
              <a:ext uri="{FF2B5EF4-FFF2-40B4-BE49-F238E27FC236}">
                <a16:creationId xmlns:a16="http://schemas.microsoft.com/office/drawing/2014/main" id="{3BBCF421-3814-4BAE-A204-0F6860398178}"/>
              </a:ext>
            </a:extLst>
          </p:cNvPr>
          <p:cNvSpPr/>
          <p:nvPr/>
        </p:nvSpPr>
        <p:spPr>
          <a:xfrm rot="5400000">
            <a:off x="3042929" y="3320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09584448"/>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1073150" y="5929525"/>
            <a:ext cx="9588500" cy="646317"/>
          </a:xfrm>
          <a:prstGeom prst="rect">
            <a:avLst/>
          </a:prstGeom>
          <a:noFill/>
        </p:spPr>
        <p:txBody>
          <a:bodyPr wrap="square" lIns="91426" tIns="45713" rIns="91426" bIns="45713" rtlCol="0">
            <a:spAutoFit/>
          </a:bodyPr>
          <a:lstStyle/>
          <a:p>
            <a:pPr marL="0" lvl="1"/>
            <a:r>
              <a:rPr lang="en-US" dirty="0">
                <a:latin typeface="+mj-lt"/>
              </a:rPr>
              <a:t>Since the p-value of the normality test is greater than alpha level, the residuals are normally distributed.</a:t>
            </a:r>
          </a:p>
        </p:txBody>
      </p:sp>
      <p:pic>
        <p:nvPicPr>
          <p:cNvPr id="3" name="Picture 2"/>
          <p:cNvPicPr>
            <a:picLocks noChangeAspect="1"/>
          </p:cNvPicPr>
          <p:nvPr/>
        </p:nvPicPr>
        <p:blipFill>
          <a:blip r:embed="rId3"/>
          <a:stretch>
            <a:fillRect/>
          </a:stretch>
        </p:blipFill>
        <p:spPr>
          <a:xfrm>
            <a:off x="1073150" y="1828800"/>
            <a:ext cx="9325907" cy="3991518"/>
          </a:xfrm>
          <a:prstGeom prst="rect">
            <a:avLst/>
          </a:prstGeom>
        </p:spPr>
      </p:pic>
      <p:sp>
        <p:nvSpPr>
          <p:cNvPr id="7" name="TextBox 6"/>
          <p:cNvSpPr txBox="1"/>
          <p:nvPr/>
        </p:nvSpPr>
        <p:spPr>
          <a:xfrm>
            <a:off x="3060194" y="1404879"/>
            <a:ext cx="5351817" cy="369318"/>
          </a:xfrm>
          <a:prstGeom prst="rect">
            <a:avLst/>
          </a:prstGeom>
          <a:noFill/>
        </p:spPr>
        <p:txBody>
          <a:bodyPr wrap="square" lIns="91426" tIns="45713" rIns="91426" bIns="45713" rtlCol="0">
            <a:spAutoFit/>
          </a:bodyPr>
          <a:lstStyle/>
          <a:p>
            <a:r>
              <a:rPr lang="en-US" dirty="0">
                <a:latin typeface="Source Sans Pro" panose="020B0503030403020204" pitchFamily="34" charset="0"/>
              </a:rPr>
              <a:t>The mean of the residuals are approximately zero.</a:t>
            </a:r>
          </a:p>
        </p:txBody>
      </p:sp>
    </p:spTree>
    <p:custDataLst>
      <p:tags r:id="rId1"/>
    </p:custDataLst>
    <p:extLst>
      <p:ext uri="{BB962C8B-B14F-4D97-AF65-F5344CB8AC3E}">
        <p14:creationId xmlns:p14="http://schemas.microsoft.com/office/powerpoint/2010/main" val="142295008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&amp; Moving Range” appears with the selected range automatically populated into the box under “Please select your data”</a:t>
            </a:r>
          </a:p>
          <a:p>
            <a:pPr lvl="1"/>
            <a:r>
              <a:rPr lang="en-US" dirty="0"/>
              <a:t>Click “Next&gt;&gt;”</a:t>
            </a:r>
          </a:p>
          <a:p>
            <a:pPr lvl="1"/>
            <a:r>
              <a:rPr lang="en-US" dirty="0"/>
              <a:t>A new window named “Individuals &amp; Moving Range Chart” pops up</a:t>
            </a:r>
          </a:p>
          <a:p>
            <a:pPr lvl="1"/>
            <a:r>
              <a:rPr lang="en-US" dirty="0"/>
              <a:t>Select “Residuals” as the “Numeric Data Variable (Y)”</a:t>
            </a:r>
          </a:p>
          <a:p>
            <a:pPr lvl="1"/>
            <a:r>
              <a:rPr lang="en-US" dirty="0"/>
              <a:t>Check the checkbox “Test for Special Causes”</a:t>
            </a:r>
          </a:p>
          <a:p>
            <a:pPr lvl="1"/>
            <a:r>
              <a:rPr lang="en-US" dirty="0"/>
              <a:t>Click “OK”</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924471"/>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1044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FB077481-D508-4B29-A5CF-54F1321FE7A8}"/>
              </a:ext>
            </a:extLst>
          </p:cNvPr>
          <p:cNvPicPr>
            <a:picLocks noChangeAspect="1"/>
          </p:cNvPicPr>
          <p:nvPr/>
        </p:nvPicPr>
        <p:blipFill>
          <a:blip r:embed="rId3"/>
          <a:stretch>
            <a:fillRect/>
          </a:stretch>
        </p:blipFill>
        <p:spPr>
          <a:xfrm>
            <a:off x="228600" y="1987985"/>
            <a:ext cx="3477431" cy="3032320"/>
          </a:xfrm>
          <a:prstGeom prst="rect">
            <a:avLst/>
          </a:prstGeom>
        </p:spPr>
      </p:pic>
      <p:pic>
        <p:nvPicPr>
          <p:cNvPr id="11" name="Picture 10">
            <a:extLst>
              <a:ext uri="{FF2B5EF4-FFF2-40B4-BE49-F238E27FC236}">
                <a16:creationId xmlns:a16="http://schemas.microsoft.com/office/drawing/2014/main" id="{3F488FD7-794C-4CB1-87DD-19BC79185E79}"/>
              </a:ext>
            </a:extLst>
          </p:cNvPr>
          <p:cNvPicPr>
            <a:picLocks noChangeAspect="1"/>
          </p:cNvPicPr>
          <p:nvPr/>
        </p:nvPicPr>
        <p:blipFill>
          <a:blip r:embed="rId4"/>
          <a:stretch>
            <a:fillRect/>
          </a:stretch>
        </p:blipFill>
        <p:spPr>
          <a:xfrm>
            <a:off x="3799808" y="1750490"/>
            <a:ext cx="7325393" cy="3507310"/>
          </a:xfrm>
          <a:prstGeom prst="rect">
            <a:avLst/>
          </a:prstGeom>
        </p:spPr>
      </p:pic>
      <p:sp>
        <p:nvSpPr>
          <p:cNvPr id="24" name="Right Arrow 23"/>
          <p:cNvSpPr/>
          <p:nvPr/>
        </p:nvSpPr>
        <p:spPr>
          <a:xfrm>
            <a:off x="3477431" y="33517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37894430"/>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371600"/>
            <a:ext cx="7315200" cy="4796370"/>
          </a:xfrm>
          <a:prstGeom prst="rect">
            <a:avLst/>
          </a:prstGeom>
          <a:ln>
            <a:solidFill>
              <a:schemeClr val="tx1"/>
            </a:solidFill>
          </a:ln>
        </p:spPr>
      </p:pic>
    </p:spTree>
    <p:custDataLst>
      <p:tags r:id="rId1"/>
    </p:custDataLst>
    <p:extLst>
      <p:ext uri="{BB962C8B-B14F-4D97-AF65-F5344CB8AC3E}">
        <p14:creationId xmlns:p14="http://schemas.microsoft.com/office/powerpoint/2010/main" val="723797664"/>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lstStyle/>
          <a:p>
            <a:r>
              <a:rPr lang="en-US" dirty="0"/>
              <a:t>Step 4: Check whether the residuals have equal variance across the predicted response values.</a:t>
            </a:r>
          </a:p>
          <a:p>
            <a:pPr lvl="1"/>
            <a:r>
              <a:rPr lang="en-US" dirty="0"/>
              <a:t>Close to the bottom of the tab “Analyze – 2 Factor DOE (1)” is the residual by predicted plot.</a:t>
            </a:r>
          </a:p>
          <a:p>
            <a:pPr lvl="1"/>
            <a:r>
              <a:rPr lang="en-US" dirty="0"/>
              <a:t>We look for patterns in which the residuals tend to have even variation across the entire range of the fitted response values.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200400" y="3702268"/>
            <a:ext cx="5029200" cy="277473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16595312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Points in DOE</a:t>
            </a:r>
          </a:p>
        </p:txBody>
      </p:sp>
      <p:sp>
        <p:nvSpPr>
          <p:cNvPr id="3" name="Content Placeholder 2"/>
          <p:cNvSpPr>
            <a:spLocks noGrp="1"/>
          </p:cNvSpPr>
          <p:nvPr>
            <p:ph idx="1"/>
          </p:nvPr>
        </p:nvSpPr>
        <p:spPr/>
        <p:txBody>
          <a:bodyPr>
            <a:normAutofit/>
          </a:bodyPr>
          <a:lstStyle/>
          <a:p>
            <a:r>
              <a:rPr lang="en-US" dirty="0"/>
              <a:t>The two-level design of experiment assumes that the relationship between the response and the factors is linear.</a:t>
            </a:r>
          </a:p>
          <a:p>
            <a:r>
              <a:rPr lang="en-US" dirty="0"/>
              <a:t>We can use center points to check whether the assumption is true by adding center point runs to the experiment. </a:t>
            </a:r>
          </a:p>
          <a:p>
            <a:endParaRPr lang="en-US" dirty="0"/>
          </a:p>
          <a:p>
            <a:r>
              <a:rPr lang="en-US" dirty="0"/>
              <a:t>In each center point run, the factors are all set to be in the center setting (zero) between high (+1) and low (-1) settings.</a:t>
            </a:r>
          </a:p>
          <a:p>
            <a:pPr lvl="1"/>
            <a:r>
              <a:rPr lang="en-US" dirty="0"/>
              <a:t>Center points do not change the model to quadratic.</a:t>
            </a:r>
          </a:p>
          <a:p>
            <a:pPr lvl="1"/>
            <a:r>
              <a:rPr lang="en-US" dirty="0"/>
              <a:t>They allow a check for adequacy of linear model.</a:t>
            </a:r>
          </a:p>
          <a:p>
            <a:pPr lvl="1"/>
            <a:r>
              <a:rPr lang="en-US" dirty="0"/>
              <a:t>If a line connecting factor settings passes through the center of the design, the model is adequate to predict within the inference space.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82793"/>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19400"/>
            <a:ext cx="9220200" cy="1450976"/>
          </a:xfrm>
        </p:spPr>
        <p:txBody>
          <a:bodyPr/>
          <a:lstStyle/>
          <a:p>
            <a:r>
              <a:rPr lang="en-US" dirty="0"/>
              <a:t>4.5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1048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8367104"/>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4.5 Fractional Factorial Experiments</a:t>
            </a:r>
          </a:p>
          <a:p>
            <a:pPr marL="114300" indent="0">
              <a:buNone/>
            </a:pPr>
            <a:r>
              <a:rPr lang="en-US" sz="1600" dirty="0">
                <a:solidFill>
                  <a:schemeClr val="tx1"/>
                </a:solidFill>
              </a:rPr>
              <a:t>   4.5.1 Designs</a:t>
            </a:r>
          </a:p>
          <a:p>
            <a:pPr marL="114300" indent="0">
              <a:buNone/>
            </a:pPr>
            <a:r>
              <a:rPr lang="en-US" sz="1600" dirty="0">
                <a:solidFill>
                  <a:schemeClr val="tx1"/>
                </a:solidFill>
              </a:rPr>
              <a:t>   4.5.2 Confounding Effects</a:t>
            </a:r>
          </a:p>
          <a:p>
            <a:pPr marL="114300" indent="0">
              <a:buNone/>
            </a:pPr>
            <a:r>
              <a:rPr lang="en-US" sz="1600" dirty="0">
                <a:solidFill>
                  <a:schemeClr val="tx1"/>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90477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1050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1850579"/>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8" name="Content Placeholder 7"/>
          <p:cNvSpPr>
            <a:spLocks noGrp="1"/>
          </p:cNvSpPr>
          <p:nvPr>
            <p:ph idx="1"/>
          </p:nvPr>
        </p:nvSpPr>
        <p:spPr/>
        <p:txBody>
          <a:bodyPr>
            <a:normAutofit/>
          </a:bodyPr>
          <a:lstStyle/>
          <a:p>
            <a:pPr lvl="7"/>
            <a:r>
              <a:rPr lang="en-US" sz="2400" dirty="0"/>
              <a:t>In simple terms, a fractional factorial experiment is a subset of a full factorial experiment.</a:t>
            </a:r>
          </a:p>
          <a:p>
            <a:pPr lvl="7"/>
            <a:endParaRPr lang="en-US" sz="2400" dirty="0"/>
          </a:p>
          <a:p>
            <a:pPr lvl="7"/>
            <a:r>
              <a:rPr lang="en-US" sz="2400" dirty="0"/>
              <a:t>Fractional </a:t>
            </a:r>
            <a:r>
              <a:rPr lang="en-US" sz="2200" dirty="0"/>
              <a:t>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65" y="1219200"/>
            <a:ext cx="1951424" cy="1752600"/>
          </a:xfrm>
          <a:prstGeom prst="rect">
            <a:avLst/>
          </a:prstGeom>
        </p:spPr>
      </p:pic>
    </p:spTree>
    <p:custDataLst>
      <p:tags r:id="rId1"/>
    </p:custDataLst>
    <p:extLst>
      <p:ext uri="{BB962C8B-B14F-4D97-AF65-F5344CB8AC3E}">
        <p14:creationId xmlns:p14="http://schemas.microsoft.com/office/powerpoint/2010/main" val="2992925364"/>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5672387"/>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6738" name="Picture 2"/>
          <p:cNvPicPr>
            <a:picLocks noChangeAspect="1" noChangeArrowheads="1"/>
          </p:cNvPicPr>
          <p:nvPr/>
        </p:nvPicPr>
        <p:blipFill>
          <a:blip r:embed="rId4" cstate="print"/>
          <a:srcRect/>
          <a:stretch>
            <a:fillRect/>
          </a:stretch>
        </p:blipFill>
        <p:spPr bwMode="auto">
          <a:xfrm>
            <a:off x="3746856" y="1295400"/>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82226385"/>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7762" name="Picture 2"/>
          <p:cNvPicPr>
            <a:picLocks noChangeAspect="1" noChangeArrowheads="1"/>
          </p:cNvPicPr>
          <p:nvPr/>
        </p:nvPicPr>
        <p:blipFill>
          <a:blip r:embed="rId4" cstate="print"/>
          <a:srcRect/>
          <a:stretch>
            <a:fillRect/>
          </a:stretch>
        </p:blipFill>
        <p:spPr bwMode="auto">
          <a:xfrm>
            <a:off x="2015320" y="35814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12962166"/>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27024060"/>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Remember orthogonality?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1056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6085541" y="1908437"/>
            <a:ext cx="5029200" cy="2677656"/>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invalid because only the low setting of factor C is tested. </a:t>
            </a:r>
          </a:p>
          <a:p>
            <a:pPr marL="342900" indent="-342900">
              <a:buFont typeface="Arial" pitchFamily="34" charset="0"/>
              <a:buChar char="•"/>
            </a:pPr>
            <a:endParaRPr lang="en-US" sz="2400" dirty="0">
              <a:latin typeface="+mj-lt"/>
            </a:endParaRPr>
          </a:p>
          <a:p>
            <a:pPr marL="342900" indent="-342900">
              <a:buFont typeface="Arial" pitchFamily="34" charset="0"/>
              <a:buChar char="•"/>
            </a:pPr>
            <a:r>
              <a:rPr lang="en-US" sz="2400" dirty="0">
                <a:latin typeface="+mj-lt"/>
              </a:rPr>
              <a:t>We cannot evaluate the main effect of factor C using this design. </a:t>
            </a:r>
          </a:p>
        </p:txBody>
      </p:sp>
      <p:grpSp>
        <p:nvGrpSpPr>
          <p:cNvPr id="8" name="Group 7"/>
          <p:cNvGrpSpPr/>
          <p:nvPr/>
        </p:nvGrpSpPr>
        <p:grpSpPr>
          <a:xfrm>
            <a:off x="2362201" y="1870365"/>
            <a:ext cx="3521843" cy="2358477"/>
            <a:chOff x="838200" y="2916382"/>
            <a:chExt cx="3072246" cy="1942275"/>
          </a:xfrm>
        </p:grpSpPr>
        <p:pic>
          <p:nvPicPr>
            <p:cNvPr id="118786" name="Picture 2"/>
            <p:cNvPicPr>
              <a:picLocks noChangeAspect="1" noChangeArrowheads="1"/>
            </p:cNvPicPr>
            <p:nvPr/>
          </p:nvPicPr>
          <p:blipFill>
            <a:blip r:embed="rId4" cstate="print"/>
            <a:srcRect/>
            <a:stretch>
              <a:fillRect/>
            </a:stretch>
          </p:blipFill>
          <p:spPr bwMode="auto">
            <a:xfrm>
              <a:off x="838200" y="2947735"/>
              <a:ext cx="3048000" cy="19109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871355" y="2916382"/>
              <a:ext cx="1039091" cy="19396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29331108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85000" lnSpcReduction="20000"/>
          </a:bodyPr>
          <a:lstStyle/>
          <a:p>
            <a:r>
              <a:rPr lang="en-US" sz="28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800" dirty="0"/>
              <a:t>Checking orthogonality: the sum of AC interaction signs should equal zero (0).</a:t>
            </a:r>
          </a:p>
          <a:p>
            <a:pPr lvl="1"/>
            <a:r>
              <a:rPr lang="en-US" sz="2600" dirty="0"/>
              <a:t>Run 1 (-)</a:t>
            </a:r>
          </a:p>
          <a:p>
            <a:pPr lvl="1"/>
            <a:r>
              <a:rPr lang="en-US" sz="2600" dirty="0"/>
              <a:t>Run 2 (-)</a:t>
            </a:r>
          </a:p>
          <a:p>
            <a:pPr lvl="1"/>
            <a:r>
              <a:rPr lang="en-US" sz="2600" dirty="0"/>
              <a:t>Run 3 (-)</a:t>
            </a:r>
          </a:p>
          <a:p>
            <a:pPr lvl="1"/>
            <a:r>
              <a:rPr lang="en-US" sz="2600" dirty="0"/>
              <a:t>Run 4 (+)</a:t>
            </a:r>
          </a:p>
          <a:p>
            <a:pPr lvl="1"/>
            <a:r>
              <a:rPr lang="en-US" sz="2600" b="1" dirty="0">
                <a:solidFill>
                  <a:srgbClr val="00B050"/>
                </a:solidFill>
              </a:rPr>
              <a:t>Sum (-1)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248400" y="2133600"/>
            <a:ext cx="4343400" cy="1200329"/>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752601"/>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24382262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Fractional Factorial Work?</a:t>
            </a:r>
          </a:p>
        </p:txBody>
      </p:sp>
      <p:sp>
        <p:nvSpPr>
          <p:cNvPr id="3" name="Content Placeholder 2"/>
          <p:cNvSpPr>
            <a:spLocks noGrp="1"/>
          </p:cNvSpPr>
          <p:nvPr>
            <p:ph idx="1"/>
          </p:nvPr>
        </p:nvSpPr>
        <p:spPr/>
        <p:txBody>
          <a:bodyPr>
            <a:normAutofit/>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10"/>
          <p:cNvGrpSpPr/>
          <p:nvPr/>
        </p:nvGrpSpPr>
        <p:grpSpPr>
          <a:xfrm>
            <a:off x="2260600" y="3854824"/>
            <a:ext cx="6858000" cy="1669473"/>
            <a:chOff x="1143000" y="4495800"/>
            <a:chExt cx="6858000" cy="1669473"/>
          </a:xfrm>
        </p:grpSpPr>
        <p:grpSp>
          <p:nvGrpSpPr>
            <p:cNvPr id="11" name="Group 7"/>
            <p:cNvGrpSpPr/>
            <p:nvPr/>
          </p:nvGrpSpPr>
          <p:grpSpPr>
            <a:xfrm>
              <a:off x="1143000" y="4495800"/>
              <a:ext cx="6858000" cy="1627632"/>
              <a:chOff x="1066800" y="4495800"/>
              <a:chExt cx="6858000" cy="1627632"/>
            </a:xfrm>
          </p:grpSpPr>
          <p:pic>
            <p:nvPicPr>
              <p:cNvPr id="120834" name="Picture 2"/>
              <p:cNvPicPr>
                <a:picLocks noChangeAspect="1" noChangeArrowheads="1"/>
              </p:cNvPicPr>
              <p:nvPr/>
            </p:nvPicPr>
            <p:blipFill>
              <a:blip r:embed="rId4" cstate="print"/>
              <a:srcRect/>
              <a:stretch>
                <a:fillRect/>
              </a:stretch>
            </p:blipFill>
            <p:spPr bwMode="auto">
              <a:xfrm>
                <a:off x="1066800" y="44976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4814573" y="44958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ight Arrow 6"/>
              <p:cNvSpPr/>
              <p:nvPr/>
            </p:nvSpPr>
            <p:spPr>
              <a:xfrm>
                <a:off x="4187541" y="5042916"/>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32004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9342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864380830"/>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sz="2400" dirty="0"/>
          </a:p>
          <a:p>
            <a:pPr lvl="1"/>
            <a:endParaRPr lang="en-US" sz="2400" dirty="0"/>
          </a:p>
          <a:p>
            <a:pPr lvl="1"/>
            <a:endParaRPr lang="en-US" sz="2400" dirty="0"/>
          </a:p>
          <a:p>
            <a:pPr lvl="1"/>
            <a:endParaRPr lang="en-US" sz="2400" dirty="0"/>
          </a:p>
          <a:p>
            <a:endParaRPr lang="en-US" sz="2000" dirty="0"/>
          </a:p>
          <a:p>
            <a:r>
              <a:rPr lang="en-US" dirty="0"/>
              <a:t>Note: We also call this kind of design a </a:t>
            </a:r>
            <a:r>
              <a:rPr lang="en-US" i="1" dirty="0"/>
              <a:t>half-factorial design</a:t>
            </a:r>
            <a:r>
              <a:rPr lang="en-US" dirty="0"/>
              <a:t>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sz="2400" dirty="0"/>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7640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6993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sp>
        <p:nvSpPr>
          <p:cNvPr id="16" name="Slide Number Placeholder 15"/>
          <p:cNvSpPr>
            <a:spLocks noGrp="1"/>
          </p:cNvSpPr>
          <p:nvPr>
            <p:ph type="sldNum" sz="quarter" idx="4"/>
          </p:nvPr>
        </p:nvSpPr>
        <p:spPr/>
        <p:txBody>
          <a:bodyPr/>
          <a:lstStyle/>
          <a:p>
            <a:fld id="{5A6A12F4-C341-4E64-9C18-B0BA3358FAF5}" type="slidenum">
              <a:rPr lang="en-US" smtClean="0"/>
              <a:pPr/>
              <a:t>106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t>
            </a:r>
            <a:r>
              <a:rPr lang="en-US" i="1" dirty="0"/>
              <a:t>aliased </a:t>
            </a:r>
            <a:r>
              <a:rPr lang="en-US" dirty="0"/>
              <a:t>with BC or A is the </a:t>
            </a:r>
            <a:r>
              <a:rPr lang="en-US" i="1" dirty="0"/>
              <a:t>alias</a:t>
            </a:r>
            <a:r>
              <a:rPr lang="en-US" dirty="0"/>
              <a:t> of BC</a:t>
            </a:r>
            <a:r>
              <a:rPr lang="en-US" dirty="0">
                <a:solidFill>
                  <a:srgbClr val="000000"/>
                </a:solidFill>
              </a:rPr>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4654401"/>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By multiplying any column with itself, we obtain the </a:t>
            </a:r>
            <a:r>
              <a:rPr lang="en-US" i="1" dirty="0"/>
              <a:t>identity (I)</a:t>
            </a:r>
            <a:r>
              <a:rPr lang="en-US" dirty="0"/>
              <a:t>.</a:t>
            </a:r>
          </a:p>
          <a:p>
            <a:pPr lvl="1"/>
            <a:r>
              <a:rPr lang="en-US" dirty="0"/>
              <a:t>A * A = I</a:t>
            </a:r>
          </a:p>
          <a:p>
            <a:pPr lvl="1"/>
            <a:r>
              <a:rPr lang="en-US" dirty="0"/>
              <a:t>The product of any column and the identity is the column itself.</a:t>
            </a:r>
          </a:p>
          <a:p>
            <a:pPr lvl="1"/>
            <a:r>
              <a:rPr lang="en-US" dirty="0"/>
              <a:t>A * I = A</a:t>
            </a:r>
          </a:p>
          <a:p>
            <a:endParaRPr lang="en-US" dirty="0"/>
          </a:p>
          <a:p>
            <a:r>
              <a:rPr lang="en-US" dirty="0"/>
              <a:t>Column ABC is called the </a:t>
            </a:r>
            <a:r>
              <a:rPr lang="en-US" i="1" dirty="0"/>
              <a:t>generator</a:t>
            </a:r>
            <a:r>
              <a:rPr lang="en-US" dirty="0"/>
              <a:t>.</a:t>
            </a:r>
          </a:p>
          <a:p>
            <a:pPr lvl="1"/>
            <a:r>
              <a:rPr lang="en-US" dirty="0"/>
              <a:t>By multiplying any column with the generator, we obtain its </a:t>
            </a:r>
            <a:r>
              <a:rPr lang="en-US" i="1" dirty="0"/>
              <a:t>alias</a:t>
            </a:r>
            <a:r>
              <a:rPr lang="en-US" dirty="0"/>
              <a:t>.</a:t>
            </a:r>
          </a:p>
          <a:p>
            <a:pPr lvl="1"/>
            <a:r>
              <a:rPr lang="en-US" dirty="0"/>
              <a:t>A * ABC = (A*A) * BC = I * BC = BC</a:t>
            </a:r>
          </a:p>
          <a:p>
            <a:endParaRPr lang="en-US" sz="20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346939"/>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1049000" cy="960438"/>
          </a:xfrm>
        </p:spPr>
        <p:txBody>
          <a:bodyPr/>
          <a:lstStyle/>
          <a:p>
            <a:r>
              <a:rPr lang="en-US" dirty="0"/>
              <a:t>Use </a:t>
            </a:r>
            <a:r>
              <a:rPr lang="en-US" dirty="0" err="1"/>
              <a:t>SigmaXL</a:t>
            </a:r>
            <a:r>
              <a:rPr lang="en-US" dirty="0"/>
              <a:t> to Run a Fractional Factorial Experiment </a:t>
            </a:r>
          </a:p>
        </p:txBody>
      </p:sp>
      <p:sp>
        <p:nvSpPr>
          <p:cNvPr id="3" name="Content Placeholder 2"/>
          <p:cNvSpPr>
            <a:spLocks noGrp="1"/>
          </p:cNvSpPr>
          <p:nvPr>
            <p:ph idx="1"/>
          </p:nvPr>
        </p:nvSpPr>
        <p:spPr/>
        <p:txBody>
          <a:bodyPr/>
          <a:lstStyle/>
          <a:p>
            <a:r>
              <a:rPr lang="en-US" dirty="0"/>
              <a:t>Step 1: Initiate the experiment design</a:t>
            </a:r>
          </a:p>
          <a:p>
            <a:pPr lvl="1"/>
            <a:r>
              <a:rPr lang="en-US" dirty="0"/>
              <a:t>Click </a:t>
            </a:r>
            <a:r>
              <a:rPr lang="en-US" dirty="0" err="1"/>
              <a:t>SigmaXL</a:t>
            </a:r>
            <a:r>
              <a:rPr lang="en-US" dirty="0"/>
              <a:t> -&gt; Designs of Experiments -&gt; 2-Level Factorial/Screening -&gt; 2-Level Factorial/Screening Designs</a:t>
            </a:r>
          </a:p>
          <a:p>
            <a:pPr lvl="1"/>
            <a:r>
              <a:rPr lang="en-US" dirty="0"/>
              <a:t>A window named “2-Level Factorial/Screening Designs of Experiments” pops up.</a:t>
            </a:r>
          </a:p>
          <a:p>
            <a:r>
              <a:rPr lang="en-US" dirty="0"/>
              <a:t>Step 2: Enter the response and factors information in the window “2-Level Factorial/Screening Design of Experiments”</a:t>
            </a:r>
          </a:p>
          <a:p>
            <a:pPr lvl="1"/>
            <a:r>
              <a:rPr lang="en-US" dirty="0"/>
              <a:t>One response: Y</a:t>
            </a:r>
          </a:p>
          <a:p>
            <a:pPr lvl="1"/>
            <a:r>
              <a:rPr lang="en-US" dirty="0"/>
              <a:t>Three factors: A, B and C</a:t>
            </a:r>
          </a:p>
          <a:p>
            <a:pPr lvl="1"/>
            <a:r>
              <a:rPr lang="en-US" dirty="0"/>
              <a:t>Two-level design: each factor has two settings</a:t>
            </a:r>
          </a:p>
          <a:p>
            <a:r>
              <a:rPr lang="en-US" dirty="0"/>
              <a:t>Step 3: Select a design from the pre-populated design list.</a:t>
            </a:r>
          </a:p>
          <a:p>
            <a:pPr lvl="1"/>
            <a:r>
              <a:rPr lang="en-US" dirty="0"/>
              <a:t>In this case, we select “4-Run, 2**(3-1), ½ Fraction, Res III”.</a:t>
            </a:r>
          </a:p>
          <a:p>
            <a:pPr lvl="1"/>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1062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458938"/>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sz="2200" dirty="0"/>
              <a:t>Step 4: Select the number of replications and make design</a:t>
            </a:r>
          </a:p>
          <a:p>
            <a:pPr lvl="1"/>
            <a:r>
              <a:rPr lang="en-US" sz="2000" dirty="0"/>
              <a:t>In this case, we assume the sufficient resources allow each treatment to be run twice.</a:t>
            </a:r>
          </a:p>
          <a:p>
            <a:pPr lvl="1"/>
            <a:r>
              <a:rPr lang="en-US" sz="2000" dirty="0"/>
              <a:t>Enter  “2” into the box of “Number of Replicates”</a:t>
            </a:r>
          </a:p>
          <a:p>
            <a:pPr lvl="1"/>
            <a:r>
              <a:rPr lang="en-US" sz="2000" dirty="0"/>
              <a:t>Click “OK&gt;&gt;”</a:t>
            </a:r>
          </a:p>
          <a:p>
            <a:pPr lvl="1"/>
            <a:r>
              <a:rPr lang="en-US" sz="2000" dirty="0"/>
              <a:t>The DOE template appears in the newly generated tab “3 Factor DOE”.</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1063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3"/>
          <a:stretch>
            <a:fillRect/>
          </a:stretch>
        </p:blipFill>
        <p:spPr>
          <a:xfrm>
            <a:off x="6127858" y="3581400"/>
            <a:ext cx="5065939" cy="2514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5B655B53-5347-43B7-9617-B1477CF89D4E}"/>
              </a:ext>
            </a:extLst>
          </p:cNvPr>
          <p:cNvPicPr>
            <a:picLocks noChangeAspect="1"/>
          </p:cNvPicPr>
          <p:nvPr/>
        </p:nvPicPr>
        <p:blipFill>
          <a:blip r:embed="rId4"/>
          <a:stretch>
            <a:fillRect/>
          </a:stretch>
        </p:blipFill>
        <p:spPr>
          <a:xfrm>
            <a:off x="609600" y="3198637"/>
            <a:ext cx="5437384" cy="3051526"/>
          </a:xfrm>
          <a:prstGeom prst="rect">
            <a:avLst/>
          </a:prstGeom>
        </p:spPr>
      </p:pic>
      <p:sp>
        <p:nvSpPr>
          <p:cNvPr id="15" name="Right Arrow 14"/>
          <p:cNvSpPr/>
          <p:nvPr/>
        </p:nvSpPr>
        <p:spPr>
          <a:xfrm>
            <a:off x="5795193" y="4686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9962878"/>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5: Implement the experiment and record the results in yellow cells in the DOE table being sure to enter the data by Std. Order.</a:t>
            </a:r>
          </a:p>
        </p:txBody>
      </p:sp>
      <p:sp>
        <p:nvSpPr>
          <p:cNvPr id="7" name="Slide Number Placeholder 6"/>
          <p:cNvSpPr>
            <a:spLocks noGrp="1"/>
          </p:cNvSpPr>
          <p:nvPr>
            <p:ph type="sldNum" sz="quarter" idx="4"/>
          </p:nvPr>
        </p:nvSpPr>
        <p:spPr/>
        <p:txBody>
          <a:bodyPr/>
          <a:lstStyle/>
          <a:p>
            <a:fld id="{5A6A12F4-C341-4E64-9C18-B0BA3358FAF5}" type="slidenum">
              <a:rPr lang="en-US" smtClean="0"/>
              <a:pPr/>
              <a:t>1064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362200" y="2641932"/>
            <a:ext cx="6858000" cy="3682668"/>
          </a:xfrm>
          <a:prstGeom prst="rect">
            <a:avLst/>
          </a:prstGeom>
        </p:spPr>
      </p:pic>
    </p:spTree>
    <p:custDataLst>
      <p:tags r:id="rId1"/>
    </p:custDataLst>
    <p:extLst>
      <p:ext uri="{BB962C8B-B14F-4D97-AF65-F5344CB8AC3E}">
        <p14:creationId xmlns:p14="http://schemas.microsoft.com/office/powerpoint/2010/main" val="386352691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a:t>Use SigmaXL to Run a Fractional Factorial Experiment </a:t>
            </a:r>
            <a:endParaRPr lang="en-US" dirty="0"/>
          </a:p>
        </p:txBody>
      </p:sp>
      <p:sp>
        <p:nvSpPr>
          <p:cNvPr id="3" name="Content Placeholder 2"/>
          <p:cNvSpPr>
            <a:spLocks noGrp="1"/>
          </p:cNvSpPr>
          <p:nvPr>
            <p:ph idx="1"/>
          </p:nvPr>
        </p:nvSpPr>
        <p:spPr>
          <a:xfrm>
            <a:off x="381000" y="1143000"/>
            <a:ext cx="3962400" cy="5410200"/>
          </a:xfrm>
        </p:spPr>
        <p:txBody>
          <a:bodyPr>
            <a:normAutofit/>
          </a:bodyPr>
          <a:lstStyle/>
          <a:p>
            <a:r>
              <a:rPr lang="en-US" sz="2200" dirty="0"/>
              <a:t>Step 6: Fit the model using the experiment results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A new window named “Analyze 2-Level Factorial/Screening Design” appears with the response and factors pre-populated.</a:t>
            </a:r>
          </a:p>
          <a:p>
            <a:pPr lvl="1"/>
            <a:r>
              <a:rPr lang="en-US" sz="2000" dirty="0"/>
              <a:t>Check the checkbox “Show Residual Plots”</a:t>
            </a:r>
          </a:p>
          <a:p>
            <a:pPr lvl="1"/>
            <a:r>
              <a:rPr lang="en-US" sz="2000" dirty="0"/>
              <a:t>Click “OK&gt;&gt;”</a:t>
            </a:r>
          </a:p>
          <a:p>
            <a:endParaRPr lang="en-US" sz="20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1065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18CFC266-57AC-42F8-857B-9BF49AFCAA6F}"/>
              </a:ext>
            </a:extLst>
          </p:cNvPr>
          <p:cNvPicPr>
            <a:picLocks noChangeAspect="1"/>
          </p:cNvPicPr>
          <p:nvPr/>
        </p:nvPicPr>
        <p:blipFill>
          <a:blip r:embed="rId3"/>
          <a:stretch>
            <a:fillRect/>
          </a:stretch>
        </p:blipFill>
        <p:spPr>
          <a:xfrm>
            <a:off x="4648200" y="1524000"/>
            <a:ext cx="6225232" cy="4474621"/>
          </a:xfrm>
          <a:prstGeom prst="rect">
            <a:avLst/>
          </a:prstGeom>
        </p:spPr>
      </p:pic>
    </p:spTree>
    <p:custDataLst>
      <p:tags r:id="rId1"/>
    </p:custDataLst>
    <p:extLst>
      <p:ext uri="{BB962C8B-B14F-4D97-AF65-F5344CB8AC3E}">
        <p14:creationId xmlns:p14="http://schemas.microsoft.com/office/powerpoint/2010/main" val="2283911134"/>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7: Analyze the model results</a:t>
            </a:r>
          </a:p>
          <a:p>
            <a:pPr lvl="1"/>
            <a:r>
              <a:rPr lang="en-US" dirty="0"/>
              <a:t>Check whether the model is statistically significant.</a:t>
            </a:r>
          </a:p>
          <a:p>
            <a:pPr lvl="1"/>
            <a:r>
              <a:rPr lang="en-US" dirty="0"/>
              <a:t>Check which factors are insignificant.</a:t>
            </a:r>
          </a:p>
          <a:p>
            <a:pPr lvl="1"/>
            <a:r>
              <a:rPr lang="en-US" dirty="0"/>
              <a:t>If any independent variables are not significant, remove them one at a time and rerun the model until all the independent variables in the model are significant.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02069570"/>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1067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800100" y="4724400"/>
            <a:ext cx="10134600" cy="1323425"/>
          </a:xfrm>
          <a:prstGeom prst="rect">
            <a:avLst/>
          </a:prstGeom>
          <a:noFill/>
        </p:spPr>
        <p:txBody>
          <a:bodyPr wrap="square" lIns="91426" tIns="45713" rIns="91426" bIns="45713" rtlCol="0">
            <a:spAutoFit/>
          </a:bodyPr>
          <a:lstStyle/>
          <a:p>
            <a:pPr marL="342900" indent="-342900">
              <a:buFont typeface="Arial" panose="020B0604020202020204" pitchFamily="34" charset="0"/>
              <a:buChar char="•"/>
            </a:pPr>
            <a:r>
              <a:rPr lang="en-US" sz="2000" dirty="0">
                <a:latin typeface="+mj-lt"/>
              </a:rPr>
              <a:t>The p-value of factor B is greater than the alpha level (0.05), so it is not statistically significant.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Next we need to remove factor B and re-run the model.</a:t>
            </a:r>
          </a:p>
        </p:txBody>
      </p:sp>
      <p:pic>
        <p:nvPicPr>
          <p:cNvPr id="9" name="Picture 8"/>
          <p:cNvPicPr>
            <a:picLocks noChangeAspect="1"/>
          </p:cNvPicPr>
          <p:nvPr/>
        </p:nvPicPr>
        <p:blipFill>
          <a:blip r:embed="rId4"/>
          <a:stretch>
            <a:fillRect/>
          </a:stretch>
        </p:blipFill>
        <p:spPr>
          <a:xfrm>
            <a:off x="1588101" y="1257300"/>
            <a:ext cx="8812597" cy="3200399"/>
          </a:xfrm>
          <a:prstGeom prst="rect">
            <a:avLst/>
          </a:prstGeom>
        </p:spPr>
      </p:pic>
    </p:spTree>
    <p:custDataLst>
      <p:tags r:id="rId1"/>
    </p:custDataLst>
    <p:extLst>
      <p:ext uri="{BB962C8B-B14F-4D97-AF65-F5344CB8AC3E}">
        <p14:creationId xmlns:p14="http://schemas.microsoft.com/office/powerpoint/2010/main" val="2197903322"/>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1068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1295400" y="3964556"/>
            <a:ext cx="7315200" cy="2689894"/>
          </a:xfrm>
          <a:prstGeom prst="rect">
            <a:avLst/>
          </a:prstGeom>
        </p:spPr>
      </p:pic>
      <p:sp>
        <p:nvSpPr>
          <p:cNvPr id="9" name="TextBox 8"/>
          <p:cNvSpPr txBox="1"/>
          <p:nvPr/>
        </p:nvSpPr>
        <p:spPr>
          <a:xfrm>
            <a:off x="6172200" y="2764242"/>
            <a:ext cx="4360734" cy="1200314"/>
          </a:xfrm>
          <a:prstGeom prst="rect">
            <a:avLst/>
          </a:prstGeom>
          <a:noFill/>
        </p:spPr>
        <p:txBody>
          <a:bodyPr wrap="square" lIns="91426" tIns="45713" rIns="91426" bIns="45713" rtlCol="0">
            <a:spAutoFit/>
          </a:bodyPr>
          <a:lstStyle/>
          <a:p>
            <a:r>
              <a:rPr lang="en-US" dirty="0">
                <a:latin typeface="+mj-lt"/>
              </a:rPr>
              <a:t>The p-values of all the independent variables are smaller than 0.05. There is no need to remove any independent variables from the model. </a:t>
            </a:r>
          </a:p>
        </p:txBody>
      </p:sp>
      <p:pic>
        <p:nvPicPr>
          <p:cNvPr id="7" name="Picture 6">
            <a:extLst>
              <a:ext uri="{FF2B5EF4-FFF2-40B4-BE49-F238E27FC236}">
                <a16:creationId xmlns:a16="http://schemas.microsoft.com/office/drawing/2014/main" id="{536CED4B-0F99-4856-8DBD-86D0E14C02F5}"/>
              </a:ext>
            </a:extLst>
          </p:cNvPr>
          <p:cNvPicPr>
            <a:picLocks noChangeAspect="1"/>
          </p:cNvPicPr>
          <p:nvPr/>
        </p:nvPicPr>
        <p:blipFill>
          <a:blip r:embed="rId4"/>
          <a:stretch>
            <a:fillRect/>
          </a:stretch>
        </p:blipFill>
        <p:spPr>
          <a:xfrm>
            <a:off x="1295399" y="1143000"/>
            <a:ext cx="3678151" cy="2643810"/>
          </a:xfrm>
          <a:prstGeom prst="rect">
            <a:avLst/>
          </a:prstGeom>
        </p:spPr>
      </p:pic>
    </p:spTree>
    <p:custDataLst>
      <p:tags r:id="rId1"/>
    </p:custDataLst>
    <p:extLst>
      <p:ext uri="{BB962C8B-B14F-4D97-AF65-F5344CB8AC3E}">
        <p14:creationId xmlns:p14="http://schemas.microsoft.com/office/powerpoint/2010/main" val="3740767353"/>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lstStyle/>
          <a:p>
            <a:r>
              <a:rPr lang="en-US" dirty="0"/>
              <a:t>Step 8: Conduct residual analysis to ensure that the residuals of the model satisfy the following criteria.</a:t>
            </a:r>
          </a:p>
          <a:p>
            <a:pPr lvl="1"/>
            <a:r>
              <a:rPr lang="en-US" dirty="0"/>
              <a:t>Mean is equal to zero.</a:t>
            </a:r>
          </a:p>
          <a:p>
            <a:pPr lvl="1"/>
            <a:r>
              <a:rPr lang="en-US" dirty="0"/>
              <a:t>Normally distributed</a:t>
            </a:r>
          </a:p>
          <a:p>
            <a:pPr lvl="1"/>
            <a:r>
              <a:rPr lang="en-US" dirty="0"/>
              <a:t>Independent</a:t>
            </a:r>
          </a:p>
          <a:p>
            <a:pPr lvl="1"/>
            <a:r>
              <a:rPr lang="en-US" dirty="0"/>
              <a:t>Equal variance across the fitted response values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29996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107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8.1: Save residuals generated by the model</a:t>
            </a:r>
          </a:p>
          <a:p>
            <a:pPr lvl="1"/>
            <a:r>
              <a:rPr lang="en-US" dirty="0"/>
              <a:t>When running the “Analyze 2-Level Factorial/Screening Design”, make sure to check the checkbox “Show Residual Plots” before clicking “OK&gt;&gt;”</a:t>
            </a:r>
          </a:p>
          <a:p>
            <a:pPr lvl="1"/>
            <a:r>
              <a:rPr lang="en-US" dirty="0"/>
              <a:t>The residual plots and the residuals appear at the bottom of the tab “Analyze – 3 Factor DOE (1)”.</a:t>
            </a:r>
          </a:p>
          <a:p>
            <a:pPr lvl="1"/>
            <a:endParaRPr lang="en-US" dirty="0"/>
          </a:p>
          <a:p>
            <a:endParaRPr lang="en-US" sz="2700" dirty="0"/>
          </a:p>
          <a:p>
            <a:pPr lvl="1"/>
            <a:endParaRPr lang="en-US" sz="2500" dirty="0"/>
          </a:p>
          <a:p>
            <a:endParaRPr lang="en-US" sz="27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1070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3"/>
          <a:stretch>
            <a:fillRect/>
          </a:stretch>
        </p:blipFill>
        <p:spPr>
          <a:xfrm>
            <a:off x="3657600" y="3441844"/>
            <a:ext cx="4114800" cy="2958957"/>
          </a:xfrm>
          <a:prstGeom prst="rect">
            <a:avLst/>
          </a:prstGeom>
        </p:spPr>
      </p:pic>
    </p:spTree>
    <p:custDataLst>
      <p:tags r:id="rId1"/>
    </p:custDataLst>
    <p:extLst>
      <p:ext uri="{BB962C8B-B14F-4D97-AF65-F5344CB8AC3E}">
        <p14:creationId xmlns:p14="http://schemas.microsoft.com/office/powerpoint/2010/main" val="3573310942"/>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8.2: Check whether residuals are normally distributed with mean equal to zero.</a:t>
            </a:r>
            <a:endParaRPr lang="en-US" sz="2000" dirty="0"/>
          </a:p>
          <a:p>
            <a:pPr lvl="1"/>
            <a:r>
              <a:rPr lang="en-US" dirty="0"/>
              <a:t>Select the entire range of the residuals in the residual report</a:t>
            </a:r>
          </a:p>
          <a:p>
            <a:pPr lvl="1"/>
            <a:r>
              <a:rPr lang="en-US" dirty="0"/>
              <a:t>Click SigmaXL -&gt; Graphical Tools -&gt; Histograms &amp; Descriptive Statistics</a:t>
            </a:r>
          </a:p>
          <a:p>
            <a:pPr lvl="1"/>
            <a:r>
              <a:rPr lang="en-US" dirty="0"/>
              <a:t>A new window named “Histograms &amp; Descriptive” appears and the selected range is automatically populated into the box below “Please select your data”</a:t>
            </a:r>
          </a:p>
          <a:p>
            <a:pPr lvl="1"/>
            <a:r>
              <a:rPr lang="en-US" dirty="0"/>
              <a:t>Click “Next&gt;&gt;”</a:t>
            </a:r>
          </a:p>
          <a:p>
            <a:pPr lvl="1"/>
            <a:r>
              <a:rPr lang="en-US" dirty="0"/>
              <a:t>A new window named “Histograms &amp; Descriptive Statistics” pops up.</a:t>
            </a:r>
          </a:p>
          <a:p>
            <a:pPr lvl="1"/>
            <a:r>
              <a:rPr lang="en-US" dirty="0"/>
              <a:t>Select “Residuals” as the “Numeric Data Variables (Y)”</a:t>
            </a:r>
          </a:p>
          <a:p>
            <a:pPr lvl="1"/>
            <a:r>
              <a:rPr lang="en-US" dirty="0"/>
              <a:t>Click “OK&gt;&gt;”</a:t>
            </a:r>
          </a:p>
          <a:p>
            <a:pPr lvl="1"/>
            <a:r>
              <a:rPr lang="en-US" dirty="0"/>
              <a:t>The histogram and the normality test of the residuals appear in the newly generated tab “Hist Descript (1)”.</a:t>
            </a:r>
          </a:p>
          <a:p>
            <a:pPr lvl="1"/>
            <a:r>
              <a:rPr lang="en-US" dirty="0"/>
              <a:t>If the p-value of the normality test is greater than the alpha level (0.05), the residuals are normally distributed.</a:t>
            </a:r>
          </a:p>
          <a:p>
            <a:pPr lvl="1"/>
            <a:endParaRPr lang="en-US" sz="1800" dirty="0"/>
          </a:p>
          <a:p>
            <a:pPr marL="411420" lvl="1" indent="0">
              <a:buNone/>
            </a:pPr>
            <a:endParaRPr lang="en-US" sz="1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83544919"/>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743200" y="1073944"/>
            <a:ext cx="6400800" cy="2020796"/>
          </a:xfrm>
          <a:prstGeom prst="rect">
            <a:avLst/>
          </a:prstGeom>
        </p:spPr>
      </p:pic>
      <p:sp>
        <p:nvSpPr>
          <p:cNvPr id="25" name="Right Arrow 24"/>
          <p:cNvSpPr/>
          <p:nvPr/>
        </p:nvSpPr>
        <p:spPr>
          <a:xfrm rot="5400000">
            <a:off x="2667000" y="28590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0B16912-A59A-4086-BEE1-DA7518087012}"/>
              </a:ext>
            </a:extLst>
          </p:cNvPr>
          <p:cNvPicPr>
            <a:picLocks noChangeAspect="1"/>
          </p:cNvPicPr>
          <p:nvPr/>
        </p:nvPicPr>
        <p:blipFill>
          <a:blip r:embed="rId5"/>
          <a:stretch>
            <a:fillRect/>
          </a:stretch>
        </p:blipFill>
        <p:spPr>
          <a:xfrm>
            <a:off x="440633" y="3299208"/>
            <a:ext cx="3230217" cy="2816749"/>
          </a:xfrm>
          <a:prstGeom prst="rect">
            <a:avLst/>
          </a:prstGeom>
        </p:spPr>
      </p:pic>
      <p:pic>
        <p:nvPicPr>
          <p:cNvPr id="12" name="Picture 11">
            <a:extLst>
              <a:ext uri="{FF2B5EF4-FFF2-40B4-BE49-F238E27FC236}">
                <a16:creationId xmlns:a16="http://schemas.microsoft.com/office/drawing/2014/main" id="{F263FEE3-D175-4872-BABE-E7313EAEFE86}"/>
              </a:ext>
            </a:extLst>
          </p:cNvPr>
          <p:cNvPicPr>
            <a:picLocks noChangeAspect="1"/>
          </p:cNvPicPr>
          <p:nvPr/>
        </p:nvPicPr>
        <p:blipFill>
          <a:blip r:embed="rId6"/>
          <a:stretch>
            <a:fillRect/>
          </a:stretch>
        </p:blipFill>
        <p:spPr>
          <a:xfrm>
            <a:off x="3819669" y="3385327"/>
            <a:ext cx="7083555" cy="2704629"/>
          </a:xfrm>
          <a:prstGeom prst="rect">
            <a:avLst/>
          </a:prstGeom>
        </p:spPr>
      </p:pic>
      <p:sp>
        <p:nvSpPr>
          <p:cNvPr id="26" name="Right Arrow 25"/>
          <p:cNvSpPr/>
          <p:nvPr/>
        </p:nvSpPr>
        <p:spPr>
          <a:xfrm>
            <a:off x="3505201" y="45421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77372184"/>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59883" y="2362200"/>
            <a:ext cx="9469034" cy="4038600"/>
          </a:xfrm>
          <a:prstGeom prst="rect">
            <a:avLst/>
          </a:prstGeom>
        </p:spPr>
      </p:pic>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1073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259883" y="1322457"/>
            <a:ext cx="8458200" cy="707886"/>
          </a:xfrm>
          <a:prstGeom prst="rect">
            <a:avLst/>
          </a:prstGeom>
          <a:noFill/>
        </p:spPr>
        <p:txBody>
          <a:bodyPr wrap="square" rtlCol="0">
            <a:spAutoFit/>
          </a:bodyPr>
          <a:lstStyle/>
          <a:p>
            <a:r>
              <a:rPr lang="en-US" sz="2000" dirty="0">
                <a:solidFill>
                  <a:srgbClr val="000000"/>
                </a:solidFill>
                <a:latin typeface="+mj-lt"/>
              </a:rPr>
              <a:t>The p-value of the normality test is larger than alpha level (0.05). The residuals are normally distributed</a:t>
            </a:r>
            <a:r>
              <a:rPr lang="en-US" sz="2000" dirty="0">
                <a:solidFill>
                  <a:srgbClr val="000000"/>
                </a:solidFill>
                <a:latin typeface="Source Sans Pro" panose="020B0503030403020204" pitchFamily="34" charset="0"/>
              </a:rPr>
              <a:t>.</a:t>
            </a:r>
          </a:p>
        </p:txBody>
      </p:sp>
    </p:spTree>
    <p:custDataLst>
      <p:tags r:id="rId1"/>
    </p:custDataLst>
    <p:extLst>
      <p:ext uri="{BB962C8B-B14F-4D97-AF65-F5344CB8AC3E}">
        <p14:creationId xmlns:p14="http://schemas.microsoft.com/office/powerpoint/2010/main" val="2909132994"/>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lnSpcReduction="10000"/>
          </a:bodyPr>
          <a:lstStyle/>
          <a:p>
            <a:r>
              <a:rPr lang="en-US" dirty="0"/>
              <a:t>Step 8.3: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the “Residuals” as the “Numeric Data Variables (Y)”</a:t>
            </a:r>
          </a:p>
          <a:p>
            <a:pPr lvl="1"/>
            <a:r>
              <a:rPr lang="en-US" dirty="0"/>
              <a:t>Click “OK&gt;&gt;”</a:t>
            </a:r>
          </a:p>
          <a:p>
            <a:pPr lvl="1"/>
            <a:r>
              <a:rPr lang="en-US" dirty="0"/>
              <a:t>The control charts appear in the newly generated tab “Indiv &amp; MR Charts (1)”.</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17316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50DF5AF4-3229-4FC6-BAB8-9413B4677027}"/>
              </a:ext>
            </a:extLst>
          </p:cNvPr>
          <p:cNvPicPr>
            <a:picLocks noChangeAspect="1"/>
          </p:cNvPicPr>
          <p:nvPr/>
        </p:nvPicPr>
        <p:blipFill>
          <a:blip r:embed="rId3"/>
          <a:stretch>
            <a:fillRect/>
          </a:stretch>
        </p:blipFill>
        <p:spPr>
          <a:xfrm>
            <a:off x="396489" y="2371094"/>
            <a:ext cx="3387627" cy="2954011"/>
          </a:xfrm>
          <a:prstGeom prst="rect">
            <a:avLst/>
          </a:prstGeom>
        </p:spPr>
      </p:pic>
      <p:pic>
        <p:nvPicPr>
          <p:cNvPr id="11" name="Picture 10">
            <a:extLst>
              <a:ext uri="{FF2B5EF4-FFF2-40B4-BE49-F238E27FC236}">
                <a16:creationId xmlns:a16="http://schemas.microsoft.com/office/drawing/2014/main" id="{4B88867B-69D0-4B6D-9E96-4890C549C4BE}"/>
              </a:ext>
            </a:extLst>
          </p:cNvPr>
          <p:cNvPicPr>
            <a:picLocks noChangeAspect="1"/>
          </p:cNvPicPr>
          <p:nvPr/>
        </p:nvPicPr>
        <p:blipFill>
          <a:blip r:embed="rId4"/>
          <a:stretch>
            <a:fillRect/>
          </a:stretch>
        </p:blipFill>
        <p:spPr>
          <a:xfrm>
            <a:off x="3902766" y="2133600"/>
            <a:ext cx="7161834" cy="3429000"/>
          </a:xfrm>
          <a:prstGeom prst="rect">
            <a:avLst/>
          </a:prstGeom>
        </p:spPr>
      </p:pic>
      <p:sp>
        <p:nvSpPr>
          <p:cNvPr id="20" name="Right Arrow 19"/>
          <p:cNvSpPr/>
          <p:nvPr/>
        </p:nvSpPr>
        <p:spPr>
          <a:xfrm>
            <a:off x="3657601" y="36956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4123415"/>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Use SigmaXL to Run a Fractional Factorial Experiment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1076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860" y="1219200"/>
            <a:ext cx="7551479" cy="5181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61220008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8.4: Check whether the residuals have equal variance across the predicted response values.</a:t>
            </a:r>
          </a:p>
          <a:p>
            <a:pPr lvl="1"/>
            <a:r>
              <a:rPr lang="en-US" dirty="0"/>
              <a:t>Close to the bottom of the tab “Analyze – 3 Factor DOE (1)” is the residual by predicted plot.</a:t>
            </a:r>
          </a:p>
          <a:p>
            <a:pPr lvl="1"/>
            <a:r>
              <a:rPr lang="en-US" dirty="0"/>
              <a:t>We look for patterns in which the residuals tend to have even variation across the entire range of the fitted response values.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289" y="3505200"/>
            <a:ext cx="5167424" cy="3048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24424633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6486381"/>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4894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Confounding Effects</a:t>
            </a:r>
          </a:p>
        </p:txBody>
      </p:sp>
      <p:sp>
        <p:nvSpPr>
          <p:cNvPr id="3" name="Content Placeholder 2"/>
          <p:cNvSpPr>
            <a:spLocks noGrp="1"/>
          </p:cNvSpPr>
          <p:nvPr>
            <p:ph idx="1"/>
          </p:nvPr>
        </p:nvSpPr>
        <p:spPr/>
        <p:txBody>
          <a:bodyPr>
            <a:normAutofit/>
          </a:bodyPr>
          <a:lstStyle/>
          <a:p>
            <a:pPr lvl="4"/>
            <a:r>
              <a:rPr lang="en-US" sz="2200" dirty="0">
                <a:solidFill>
                  <a:srgbClr val="182835"/>
                </a:solidFill>
              </a:rPr>
              <a:t>When two input factors are aliases of each other, the effects they each have on the response cannot be separated.</a:t>
            </a:r>
          </a:p>
          <a:p>
            <a:pPr lvl="4"/>
            <a:r>
              <a:rPr lang="en-US" sz="2200" dirty="0">
                <a:solidFill>
                  <a:srgbClr val="182835"/>
                </a:solidFill>
              </a:rPr>
              <a:t>In the 2</a:t>
            </a:r>
            <a:r>
              <a:rPr lang="en-US" sz="2200" baseline="30000" dirty="0">
                <a:solidFill>
                  <a:srgbClr val="182835"/>
                </a:solidFill>
              </a:rPr>
              <a:t>3-1</a:t>
            </a:r>
            <a:r>
              <a:rPr lang="en-US" sz="2200" dirty="0">
                <a:solidFill>
                  <a:srgbClr val="182835"/>
                </a:solidFill>
              </a:rPr>
              <a:t> fractional factorial design, A and BC are aliases. </a:t>
            </a:r>
          </a:p>
          <a:p>
            <a:pPr lvl="4"/>
            <a:r>
              <a:rPr lang="en-US" sz="2200" dirty="0">
                <a:solidFill>
                  <a:srgbClr val="182835"/>
                </a:solidFill>
              </a:rPr>
              <a:t>The main effect that A has on the response would be exactly the same as the interaction effect of BC. We cannot tell which one is truly significant.</a:t>
            </a:r>
          </a:p>
          <a:p>
            <a:endParaRPr lang="en-US" dirty="0">
              <a:solidFill>
                <a:srgbClr val="182835"/>
              </a:solidFill>
            </a:endParaRPr>
          </a:p>
          <a:p>
            <a:r>
              <a:rPr lang="en-US" sz="2200" dirty="0">
                <a:solidFill>
                  <a:srgbClr val="182835"/>
                </a:solidFill>
              </a:rPr>
              <a:t>The effects of aliased factors are what is referred to as </a:t>
            </a:r>
            <a:r>
              <a:rPr lang="en-US" sz="2200" b="1" dirty="0">
                <a:solidFill>
                  <a:srgbClr val="182835"/>
                </a:solidFill>
              </a:rPr>
              <a:t>confounded</a:t>
            </a:r>
            <a:r>
              <a:rPr lang="en-US" sz="2200" dirty="0">
                <a:solidFill>
                  <a:srgbClr val="182835"/>
                </a:solidFill>
              </a:rPr>
              <a:t>.</a:t>
            </a:r>
          </a:p>
          <a:p>
            <a:r>
              <a:rPr lang="en-US" sz="2200" dirty="0">
                <a:solidFill>
                  <a:srgbClr val="182835"/>
                </a:solidFill>
              </a:rPr>
              <a:t>Due to the confounding nature of aliased factors, the effect we observe is the mixed effect of aliased factors.</a:t>
            </a:r>
          </a:p>
          <a:p>
            <a:pPr lvl="1"/>
            <a:r>
              <a:rPr lang="en-US" sz="2000" dirty="0">
                <a:solidFill>
                  <a:srgbClr val="182835"/>
                </a:solidFill>
              </a:rPr>
              <a:t>A + BC</a:t>
            </a:r>
          </a:p>
          <a:p>
            <a:pPr lvl="1"/>
            <a:r>
              <a:rPr lang="en-US" sz="2000" dirty="0">
                <a:solidFill>
                  <a:srgbClr val="182835"/>
                </a:solidFill>
              </a:rPr>
              <a:t>B + AC</a:t>
            </a:r>
          </a:p>
          <a:p>
            <a:pPr lvl="1"/>
            <a:r>
              <a:rPr lang="en-US" sz="2000" dirty="0">
                <a:solidFill>
                  <a:srgbClr val="182835"/>
                </a:solidFill>
              </a:rPr>
              <a:t>C +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90600"/>
            <a:ext cx="1434613" cy="2133600"/>
          </a:xfrm>
          <a:prstGeom prst="rect">
            <a:avLst/>
          </a:prstGeom>
        </p:spPr>
      </p:pic>
    </p:spTree>
    <p:custDataLst>
      <p:tags r:id="rId1"/>
    </p:custDataLst>
    <p:extLst>
      <p:ext uri="{BB962C8B-B14F-4D97-AF65-F5344CB8AC3E}">
        <p14:creationId xmlns:p14="http://schemas.microsoft.com/office/powerpoint/2010/main" val="600114846"/>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u="sng"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u="sng" dirty="0">
                <a:solidFill>
                  <a:srgbClr val="182835"/>
                </a:solidFill>
              </a:rPr>
              <a:t>Resolution IV</a:t>
            </a:r>
            <a:r>
              <a:rPr lang="en-US" dirty="0">
                <a:solidFill>
                  <a:srgbClr val="182835"/>
                </a:solidFill>
              </a:rPr>
              <a:t>: Main effect are confounded with three-way interactions.</a:t>
            </a:r>
          </a:p>
          <a:p>
            <a:r>
              <a:rPr lang="en-US" b="1" u="sng" dirty="0">
                <a:solidFill>
                  <a:srgbClr val="182835"/>
                </a:solidFill>
              </a:rPr>
              <a:t>Resolution V</a:t>
            </a:r>
            <a:r>
              <a:rPr lang="en-US" dirty="0">
                <a:solidFill>
                  <a:srgbClr val="182835"/>
                </a:solidFill>
              </a:rPr>
              <a:t>: Main effects are confounded with four-way interactions.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6868641"/>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Fractional Factorials</a:t>
            </a:r>
          </a:p>
        </p:txBody>
      </p:sp>
      <p:sp>
        <p:nvSpPr>
          <p:cNvPr id="3" name="Content Placeholder 2"/>
          <p:cNvSpPr>
            <a:spLocks noGrp="1"/>
          </p:cNvSpPr>
          <p:nvPr>
            <p:ph idx="1"/>
          </p:nvPr>
        </p:nvSpPr>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0084466"/>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1083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9973619"/>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t>
            </a:r>
            <a:r>
              <a:rPr lang="en-US" i="1" dirty="0"/>
              <a:t>aliased</a:t>
            </a:r>
            <a:r>
              <a:rPr lang="en-US" dirty="0"/>
              <a:t> or </a:t>
            </a:r>
            <a:r>
              <a:rPr lang="en-US" i="1" dirty="0"/>
              <a:t>confounded</a:t>
            </a:r>
            <a:r>
              <a:rPr lang="en-US" dirty="0"/>
              <a:t>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91284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normAutofit/>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692446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Resolution</a:t>
            </a:r>
          </a:p>
        </p:txBody>
      </p:sp>
      <p:sp>
        <p:nvSpPr>
          <p:cNvPr id="3" name="Content Placeholder 2"/>
          <p:cNvSpPr>
            <a:spLocks noGrp="1"/>
          </p:cNvSpPr>
          <p:nvPr>
            <p:ph idx="1"/>
          </p:nvPr>
        </p:nvSpPr>
        <p:spPr/>
        <p:txBody>
          <a:bodyPr>
            <a:normAutofit/>
          </a:bodyPr>
          <a:lstStyle/>
          <a:p>
            <a:r>
              <a:rPr lang="en-US" dirty="0">
                <a:solidFill>
                  <a:srgbClr val="182835"/>
                </a:solidFill>
              </a:rPr>
              <a:t>Design resolution (i.e., experimental resolution) refers to the confounding patterns indicating how the effects are confounded with others.</a:t>
            </a:r>
          </a:p>
          <a:p>
            <a:r>
              <a:rPr lang="en-US" dirty="0">
                <a:solidFill>
                  <a:srgbClr val="182835"/>
                </a:solidFill>
              </a:rPr>
              <a:t>If two factors are aliases, they have confounded effect on the response. There is no need to consider both factors in the model due to the redundancy. Only one factor needs to be included in the model for simplicity.</a:t>
            </a:r>
          </a:p>
          <a:p>
            <a:r>
              <a:rPr lang="en-US" dirty="0">
                <a:solidFill>
                  <a:srgbClr val="182835"/>
                </a:solidFill>
              </a:rPr>
              <a:t>Most popular resolutions are resolution III, IV, and V.</a:t>
            </a:r>
          </a:p>
          <a:p>
            <a:pPr lvl="1"/>
            <a:r>
              <a:rPr lang="en-US" b="1" dirty="0">
                <a:solidFill>
                  <a:srgbClr val="182835"/>
                </a:solidFill>
              </a:rPr>
              <a:t>Resolution III</a:t>
            </a:r>
            <a:r>
              <a:rPr lang="en-US" dirty="0">
                <a:solidFill>
                  <a:srgbClr val="182835"/>
                </a:solidFill>
              </a:rPr>
              <a:t>: Main effects are aliased with two-way interactions.</a:t>
            </a:r>
          </a:p>
          <a:p>
            <a:pPr lvl="1"/>
            <a:r>
              <a:rPr lang="en-US" b="1" dirty="0">
                <a:solidFill>
                  <a:srgbClr val="182835"/>
                </a:solidFill>
              </a:rPr>
              <a:t>Resolution IV</a:t>
            </a:r>
            <a:r>
              <a:rPr lang="en-US" dirty="0">
                <a:solidFill>
                  <a:srgbClr val="182835"/>
                </a:solidFill>
              </a:rPr>
              <a:t>: Main effects are aliased with three-way interactions. Two-way interactions are aliased with other two-way interactions.</a:t>
            </a:r>
          </a:p>
          <a:p>
            <a:pPr lvl="1"/>
            <a:r>
              <a:rPr lang="en-US" b="1" dirty="0">
                <a:solidFill>
                  <a:srgbClr val="182835"/>
                </a:solidFill>
              </a:rPr>
              <a:t>Resolution V</a:t>
            </a:r>
            <a:r>
              <a:rPr lang="en-US" dirty="0">
                <a:solidFill>
                  <a:srgbClr val="182835"/>
                </a:solidFill>
              </a:rPr>
              <a:t>: Main effects are aliased with four-way interactions. Two-way interactions are aliased with three-way interactions.</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449610"/>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Aliases</a:t>
            </a:r>
          </a:p>
        </p:txBody>
      </p:sp>
      <p:sp>
        <p:nvSpPr>
          <p:cNvPr id="3" name="Content Placeholder 2"/>
          <p:cNvSpPr>
            <a:spLocks noGrp="1"/>
          </p:cNvSpPr>
          <p:nvPr>
            <p:ph idx="1"/>
          </p:nvPr>
        </p:nvSpPr>
        <p:spPr/>
        <p:txBody>
          <a:bodyPr>
            <a:normAutofit/>
          </a:bodyPr>
          <a:lstStyle/>
          <a:p>
            <a:r>
              <a:rPr lang="en-US" dirty="0"/>
              <a:t>To find the alias of a particular factor, we only need to multiply the factor of interest with the </a:t>
            </a:r>
            <a:r>
              <a:rPr lang="en-US" b="1" dirty="0">
                <a:solidFill>
                  <a:srgbClr val="000000"/>
                </a:solidFill>
              </a:rPr>
              <a:t>identity (I)</a:t>
            </a:r>
            <a:r>
              <a:rPr lang="en-US" dirty="0"/>
              <a:t>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8431535"/>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1088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109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1090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1092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1096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Tree>
    <p:custDataLst>
      <p:tags r:id="rId1"/>
    </p:custDataLst>
    <p:extLst>
      <p:ext uri="{BB962C8B-B14F-4D97-AF65-F5344CB8AC3E}">
        <p14:creationId xmlns:p14="http://schemas.microsoft.com/office/powerpoint/2010/main" val="2113248028"/>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1098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43523522"/>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1099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22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1103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1117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1118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1125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Tree>
    <p:custDataLst>
      <p:tags r:id="rId1"/>
    </p:custDataLst>
    <p:extLst>
      <p:ext uri="{BB962C8B-B14F-4D97-AF65-F5344CB8AC3E}">
        <p14:creationId xmlns:p14="http://schemas.microsoft.com/office/powerpoint/2010/main" val="2241030699"/>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1127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890834302"/>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113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1134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1136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112648"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112649"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112650"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113672"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113673"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113674"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1138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95903573"/>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929613808"/>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1142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1144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114696"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114697"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114698"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115722"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115723"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115724"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115725"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35239222"/>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1146</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756180879"/>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1149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115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1152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116744"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116745"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116746"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14613246"/>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Tree>
    <p:custDataLst>
      <p:tags r:id="rId1"/>
    </p:custDataLst>
    <p:extLst>
      <p:ext uri="{BB962C8B-B14F-4D97-AF65-F5344CB8AC3E}">
        <p14:creationId xmlns:p14="http://schemas.microsoft.com/office/powerpoint/2010/main" val="2650381146"/>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1156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1158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117768"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117769"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117770"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1159</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Tree>
    <p:custDataLst>
      <p:tags r:id="rId1"/>
    </p:custDataLst>
    <p:extLst>
      <p:ext uri="{BB962C8B-B14F-4D97-AF65-F5344CB8AC3E}">
        <p14:creationId xmlns:p14="http://schemas.microsoft.com/office/powerpoint/2010/main" val="1357436062"/>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1162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1164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118792"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118793"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118794"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87000956"/>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1165</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Tree>
    <p:custDataLst>
      <p:tags r:id="rId1"/>
    </p:custDataLst>
    <p:extLst>
      <p:ext uri="{BB962C8B-B14F-4D97-AF65-F5344CB8AC3E}">
        <p14:creationId xmlns:p14="http://schemas.microsoft.com/office/powerpoint/2010/main" val="1475271067"/>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1168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1170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119816"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119817"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119818"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120842"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120843"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120844"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120845"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6866818"/>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14" name="Slide Number Placeholder 13"/>
          <p:cNvSpPr>
            <a:spLocks noGrp="1"/>
          </p:cNvSpPr>
          <p:nvPr>
            <p:ph type="sldNum" sz="quarter" idx="4"/>
          </p:nvPr>
        </p:nvSpPr>
        <p:spPr/>
        <p:txBody>
          <a:bodyPr/>
          <a:lstStyle/>
          <a:p>
            <a:fld id="{5A6A12F4-C341-4E64-9C18-B0BA3358FAF5}" type="slidenum">
              <a:rPr lang="en-US" smtClean="0"/>
              <a:pPr/>
              <a:t>1172</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1174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214647691"/>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1175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1179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12187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73"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74"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75"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76"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121877"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121878"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87585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118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1181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12289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99"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900"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901"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902"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122903"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122904"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122905"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292978054"/>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1182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sp>
        <p:nvSpPr>
          <p:cNvPr id="15" name="Slide Number Placeholder 14"/>
          <p:cNvSpPr>
            <a:spLocks noGrp="1"/>
          </p:cNvSpPr>
          <p:nvPr>
            <p:ph type="sldNum" sz="quarter" idx="4"/>
          </p:nvPr>
        </p:nvSpPr>
        <p:spPr/>
        <p:txBody>
          <a:bodyPr/>
          <a:lstStyle/>
          <a:p>
            <a:fld id="{5A6A12F4-C341-4E64-9C18-B0BA3358FAF5}" type="slidenum">
              <a:rPr lang="en-US" smtClean="0"/>
              <a:pPr/>
              <a:t>1184</a:t>
            </a:fld>
            <a:endParaRPr lang="en-US" dirty="0"/>
          </a:p>
        </p:txBody>
      </p:sp>
      <p:sp>
        <p:nvSpPr>
          <p:cNvPr id="14" name="Footer Placeholder 13"/>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1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1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12391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12391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2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980903793"/>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1187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119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1191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Slide Number Placeholder 4"/>
          <p:cNvSpPr>
            <a:spLocks noGrp="1"/>
          </p:cNvSpPr>
          <p:nvPr>
            <p:ph type="sldNum" sz="quarter" idx="4"/>
          </p:nvPr>
        </p:nvSpPr>
        <p:spPr/>
        <p:txBody>
          <a:bodyPr/>
          <a:lstStyle/>
          <a:p>
            <a:fld id="{5A6A12F4-C341-4E64-9C18-B0BA3358FAF5}" type="slidenum">
              <a:rPr lang="en-US" smtClean="0"/>
              <a:pPr/>
              <a:t>1192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1193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020531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1196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1198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sp>
        <p:nvSpPr>
          <p:cNvPr id="7" name="Slide Number Placeholder 6"/>
          <p:cNvSpPr>
            <a:spLocks noGrp="1"/>
          </p:cNvSpPr>
          <p:nvPr>
            <p:ph type="sldNum" sz="quarter" idx="4"/>
          </p:nvPr>
        </p:nvSpPr>
        <p:spPr/>
        <p:txBody>
          <a:bodyPr/>
          <a:lstStyle/>
          <a:p>
            <a:fld id="{5A6A12F4-C341-4E64-9C18-B0BA3358FAF5}" type="slidenum">
              <a:rPr lang="en-US" smtClean="0"/>
              <a:pPr/>
              <a:t>1199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643530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138678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898637005"/>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41473221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82430393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sp>
        <p:nvSpPr>
          <p:cNvPr id="8" name="Slide Number Placeholder 7"/>
          <p:cNvSpPr>
            <a:spLocks noGrp="1"/>
          </p:cNvSpPr>
          <p:nvPr>
            <p:ph type="sldNum" sz="quarter" idx="4"/>
          </p:nvPr>
        </p:nvSpPr>
        <p:spPr/>
        <p:txBody>
          <a:bodyPr/>
          <a:lstStyle/>
          <a:p>
            <a:fld id="{5A6A12F4-C341-4E64-9C18-B0BA3358FAF5}" type="slidenum">
              <a:rPr lang="en-US" smtClean="0"/>
              <a:pPr/>
              <a:t>1204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942837062"/>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1206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1210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1212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1215</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4"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5"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818263317"/>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1217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6"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Tree>
    <p:custDataLst>
      <p:tags r:id="rId2"/>
    </p:custDataLst>
    <p:extLst>
      <p:ext uri="{BB962C8B-B14F-4D97-AF65-F5344CB8AC3E}">
        <p14:creationId xmlns:p14="http://schemas.microsoft.com/office/powerpoint/2010/main" val="1159959073"/>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4" name="Slide Number Placeholder 3"/>
          <p:cNvSpPr>
            <a:spLocks noGrp="1"/>
          </p:cNvSpPr>
          <p:nvPr>
            <p:ph type="sldNum" sz="quarter" idx="4"/>
          </p:nvPr>
        </p:nvSpPr>
        <p:spPr/>
        <p:txBody>
          <a:bodyPr/>
          <a:lstStyle/>
          <a:p>
            <a:fld id="{5A6A12F4-C341-4E64-9C18-B0BA3358FAF5}" type="slidenum">
              <a:rPr lang="en-US" smtClean="0"/>
              <a:pPr/>
              <a:t>1222</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2879536"/>
            <a:ext cx="8153400" cy="336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ectangular Callout 6"/>
          <p:cNvSpPr/>
          <p:nvPr/>
        </p:nvSpPr>
        <p:spPr>
          <a:xfrm rot="10800000">
            <a:off x="1676400" y="4114797"/>
            <a:ext cx="1295400" cy="2057402"/>
          </a:xfrm>
          <a:prstGeom prst="wedgeRectCallout">
            <a:avLst>
              <a:gd name="adj1" fmla="val -24030"/>
              <a:gd name="adj2" fmla="val 139696"/>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181096" y="1649342"/>
            <a:ext cx="3581400" cy="646331"/>
          </a:xfrm>
          <a:prstGeom prst="rect">
            <a:avLst/>
          </a:prstGeom>
          <a:noFill/>
        </p:spPr>
        <p:txBody>
          <a:bodyPr wrap="square" rtlCol="0">
            <a:spAutoFit/>
          </a:bodyPr>
          <a:lstStyle/>
          <a:p>
            <a:r>
              <a:rPr lang="en-US" dirty="0">
                <a:latin typeface="+mj-lt"/>
              </a:rPr>
              <a:t>Key processes and process steps are identified</a:t>
            </a:r>
          </a:p>
        </p:txBody>
      </p:sp>
      <p:sp>
        <p:nvSpPr>
          <p:cNvPr id="10" name="Rectangular Callout 9"/>
          <p:cNvSpPr/>
          <p:nvPr/>
        </p:nvSpPr>
        <p:spPr>
          <a:xfrm rot="10800000">
            <a:off x="2971797" y="4114800"/>
            <a:ext cx="4495797" cy="2057399"/>
          </a:xfrm>
          <a:prstGeom prst="wedgeRectCallout">
            <a:avLst>
              <a:gd name="adj1" fmla="val -22160"/>
              <a:gd name="adj2" fmla="val 13670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79571" y="1650050"/>
            <a:ext cx="5275729" cy="646331"/>
          </a:xfrm>
          <a:prstGeom prst="rect">
            <a:avLst/>
          </a:prstGeom>
          <a:noFill/>
        </p:spPr>
        <p:txBody>
          <a:bodyPr wrap="square" rtlCol="0">
            <a:spAutoFit/>
          </a:bodyPr>
          <a:lstStyle/>
          <a:p>
            <a:r>
              <a:rPr lang="en-US" dirty="0">
                <a:latin typeface="+mj-lt"/>
              </a:rPr>
              <a:t>Critical information regarding key measurements is documented and clarified</a:t>
            </a:r>
          </a:p>
        </p:txBody>
      </p:sp>
    </p:spTree>
    <p:custDataLst>
      <p:tags r:id="rId1"/>
    </p:custDataLst>
    <p:extLst>
      <p:ext uri="{BB962C8B-B14F-4D97-AF65-F5344CB8AC3E}">
        <p14:creationId xmlns:p14="http://schemas.microsoft.com/office/powerpoint/2010/main" val="7824442"/>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28460" y="3156498"/>
            <a:ext cx="8101340" cy="331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3657599" y="4419598"/>
            <a:ext cx="609600" cy="1905002"/>
          </a:xfrm>
          <a:prstGeom prst="wedgeRectCallout">
            <a:avLst>
              <a:gd name="adj1" fmla="val 194216"/>
              <a:gd name="adj2" fmla="val 14870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60400" y="1835894"/>
            <a:ext cx="3606799" cy="646331"/>
          </a:xfrm>
          <a:prstGeom prst="rect">
            <a:avLst/>
          </a:prstGeom>
          <a:noFill/>
        </p:spPr>
        <p:txBody>
          <a:bodyPr wrap="square" rtlCol="0">
            <a:spAutoFit/>
          </a:bodyPr>
          <a:lstStyle/>
          <a:p>
            <a:r>
              <a:rPr lang="en-US" dirty="0">
                <a:latin typeface="+mj-lt"/>
              </a:rPr>
              <a:t>Measurements are clearly defined with equations</a:t>
            </a:r>
          </a:p>
        </p:txBody>
      </p:sp>
      <p:sp>
        <p:nvSpPr>
          <p:cNvPr id="12" name="Rectangular Callout 11"/>
          <p:cNvSpPr/>
          <p:nvPr/>
        </p:nvSpPr>
        <p:spPr>
          <a:xfrm rot="10800000">
            <a:off x="4267200" y="4419600"/>
            <a:ext cx="761999" cy="1905001"/>
          </a:xfrm>
          <a:prstGeom prst="wedgeRectCallout">
            <a:avLst>
              <a:gd name="adj1" fmla="val -23232"/>
              <a:gd name="adj2" fmla="val 11621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124200" y="2587996"/>
            <a:ext cx="4038600" cy="369332"/>
          </a:xfrm>
          <a:prstGeom prst="rect">
            <a:avLst/>
          </a:prstGeom>
          <a:noFill/>
        </p:spPr>
        <p:txBody>
          <a:bodyPr wrap="square" rtlCol="0">
            <a:spAutoFit/>
          </a:bodyPr>
          <a:lstStyle/>
          <a:p>
            <a:r>
              <a:rPr lang="en-US" dirty="0">
                <a:latin typeface="+mj-lt"/>
              </a:rPr>
              <a:t>Customer specifications are declared </a:t>
            </a:r>
          </a:p>
        </p:txBody>
      </p:sp>
      <p:sp>
        <p:nvSpPr>
          <p:cNvPr id="14" name="Rectangular Callout 13"/>
          <p:cNvSpPr/>
          <p:nvPr/>
        </p:nvSpPr>
        <p:spPr>
          <a:xfrm rot="10800000">
            <a:off x="5029200" y="4419600"/>
            <a:ext cx="2362200" cy="1905000"/>
          </a:xfrm>
          <a:prstGeom prst="wedgeRectCallout">
            <a:avLst>
              <a:gd name="adj1" fmla="val -62932"/>
              <a:gd name="adj2" fmla="val 1493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943600" y="1281896"/>
            <a:ext cx="5283200" cy="1200329"/>
          </a:xfrm>
          <a:prstGeom prst="rect">
            <a:avLst/>
          </a:prstGeom>
          <a:noFill/>
        </p:spPr>
        <p:txBody>
          <a:bodyPr wrap="square" rtlCol="0">
            <a:spAutoFit/>
          </a:bodyPr>
          <a:lstStyle/>
          <a:p>
            <a:r>
              <a:rPr lang="en-US" dirty="0">
                <a:latin typeface="+mj-lt"/>
              </a:rPr>
              <a:t>Other key measurement information is documented: sample size, measurement frequency, people responsible for the measurement, etc.</a:t>
            </a:r>
          </a:p>
        </p:txBody>
      </p:sp>
    </p:spTree>
    <p:custDataLst>
      <p:tags r:id="rId1"/>
    </p:custDataLst>
    <p:extLst>
      <p:ext uri="{BB962C8B-B14F-4D97-AF65-F5344CB8AC3E}">
        <p14:creationId xmlns:p14="http://schemas.microsoft.com/office/powerpoint/2010/main" val="724929715"/>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26476" y="2892820"/>
            <a:ext cx="8203324" cy="335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Control Plan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Rectangular Callout 9"/>
          <p:cNvSpPr/>
          <p:nvPr/>
        </p:nvSpPr>
        <p:spPr>
          <a:xfrm rot="10800000">
            <a:off x="7810495" y="4157300"/>
            <a:ext cx="1943105" cy="1981200"/>
          </a:xfrm>
          <a:prstGeom prst="wedgeRectCallout">
            <a:avLst>
              <a:gd name="adj1" fmla="val 20519"/>
              <a:gd name="adj2" fmla="val 12912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315199" y="4157302"/>
            <a:ext cx="495301" cy="1981199"/>
          </a:xfrm>
          <a:prstGeom prst="wedgeRectCallout">
            <a:avLst>
              <a:gd name="adj1" fmla="val 731402"/>
              <a:gd name="adj2" fmla="val 13603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09600" y="1409779"/>
            <a:ext cx="4755776" cy="1200329"/>
          </a:xfrm>
          <a:prstGeom prst="rect">
            <a:avLst/>
          </a:prstGeom>
          <a:noFill/>
        </p:spPr>
        <p:txBody>
          <a:bodyPr wrap="square" rtlCol="0">
            <a:spAutoFit/>
          </a:bodyPr>
          <a:lstStyle/>
          <a:p>
            <a:r>
              <a:rPr lang="en-US" dirty="0">
                <a:latin typeface="+mj-lt"/>
              </a:rPr>
              <a:t>Where will this measurement or report be found? Good control plans provide linking information or other report reference information.</a:t>
            </a:r>
          </a:p>
        </p:txBody>
      </p:sp>
      <p:sp>
        <p:nvSpPr>
          <p:cNvPr id="16" name="TextBox 15"/>
          <p:cNvSpPr txBox="1"/>
          <p:nvPr/>
        </p:nvSpPr>
        <p:spPr>
          <a:xfrm>
            <a:off x="5838857" y="1409778"/>
            <a:ext cx="5141568" cy="1200329"/>
          </a:xfrm>
          <a:prstGeom prst="rect">
            <a:avLst/>
          </a:prstGeom>
          <a:noFill/>
        </p:spPr>
        <p:txBody>
          <a:bodyPr wrap="square" rtlCol="0">
            <a:spAutoFit/>
          </a:bodyPr>
          <a:lstStyle/>
          <a:p>
            <a:r>
              <a:rPr lang="en-US" dirty="0">
                <a:latin typeface="+mj-lt"/>
              </a:rPr>
              <a:t>Control plans identify the mitigating action or corrective actions required in the event the measurement falls out of spec or control. Responsible parties are also declared.</a:t>
            </a:r>
          </a:p>
        </p:txBody>
      </p:sp>
    </p:spTree>
    <p:custDataLst>
      <p:tags r:id="rId1"/>
    </p:custDataLst>
    <p:extLst>
      <p:ext uri="{BB962C8B-B14F-4D97-AF65-F5344CB8AC3E}">
        <p14:creationId xmlns:p14="http://schemas.microsoft.com/office/powerpoint/2010/main" val="2437834535"/>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1229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4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821" b="-9821"/>
          <a:stretch/>
        </p:blipFill>
        <p:spPr bwMode="auto">
          <a:xfrm>
            <a:off x="1676401" y="1600202"/>
            <a:ext cx="8229599" cy="3724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605914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1066801"/>
            <a:ext cx="4495800" cy="573887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043986323"/>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0" y="1582993"/>
            <a:ext cx="8153400" cy="375922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50809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1237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76402" y="1558722"/>
            <a:ext cx="8229599" cy="3316298"/>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9273216"/>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1241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579520"/>
            <a:ext cx="6553200" cy="4516282"/>
          </a:xfrm>
          <a:prstGeom prst="rect">
            <a:avLst/>
          </a:prstGeom>
        </p:spPr>
      </p:pic>
    </p:spTree>
    <p:custDataLst>
      <p:tags r:id="rId1"/>
    </p:custDataLst>
    <p:extLst>
      <p:ext uri="{BB962C8B-B14F-4D97-AF65-F5344CB8AC3E}">
        <p14:creationId xmlns:p14="http://schemas.microsoft.com/office/powerpoint/2010/main" val="1246197951"/>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1242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1243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1244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981200" y="1626715"/>
            <a:ext cx="7620000" cy="3116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1245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2374900" y="5179745"/>
            <a:ext cx="7129318" cy="400110"/>
          </a:xfrm>
          <a:prstGeom prst="rect">
            <a:avLst/>
          </a:prstGeom>
          <a:noFill/>
        </p:spPr>
        <p:txBody>
          <a:bodyPr wrap="square" rtlCol="0">
            <a:spAutoFit/>
          </a:bodyPr>
          <a:lstStyle/>
          <a:p>
            <a:r>
              <a:rPr lang="en-US" sz="2000" dirty="0">
                <a:latin typeface="+mj-lt"/>
              </a:rPr>
              <a:t>Note the response plan element in this control plan template</a:t>
            </a:r>
          </a:p>
        </p:txBody>
      </p:sp>
      <p:sp>
        <p:nvSpPr>
          <p:cNvPr id="11" name="Rectangular Callout 10"/>
          <p:cNvSpPr/>
          <p:nvPr/>
        </p:nvSpPr>
        <p:spPr>
          <a:xfrm>
            <a:off x="7772400" y="2819400"/>
            <a:ext cx="1731818" cy="1828800"/>
          </a:xfrm>
          <a:prstGeom prst="wedgeRectCallout">
            <a:avLst>
              <a:gd name="adj1" fmla="val -101109"/>
              <a:gd name="adj2" fmla="val 7210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74160369"/>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7"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2057400" y="1248491"/>
            <a:ext cx="7620000" cy="3513292"/>
          </a:xfrm>
          <a:prstGeom prst="rect">
            <a:avLst/>
          </a:prstGeom>
          <a:noFill/>
          <a:ln w="9525">
            <a:solidFill>
              <a:schemeClr val="bg1">
                <a:lumMod val="9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
          </p:nvPr>
        </p:nvSpPr>
        <p:spPr/>
        <p:txBody>
          <a:bodyPr/>
          <a:lstStyle/>
          <a:p>
            <a:fld id="{5A6A12F4-C341-4E64-9C18-B0BA3358FAF5}" type="slidenum">
              <a:rPr lang="en-US" smtClean="0"/>
              <a:pPr/>
              <a:t>1246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8244840" y="2209800"/>
            <a:ext cx="67056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905000" y="5209399"/>
            <a:ext cx="7924800" cy="400110"/>
          </a:xfrm>
          <a:prstGeom prst="rect">
            <a:avLst/>
          </a:prstGeom>
          <a:noFill/>
        </p:spPr>
        <p:txBody>
          <a:bodyPr wrap="square" rtlCol="0">
            <a:spAutoFit/>
          </a:bodyPr>
          <a:lstStyle/>
          <a:p>
            <a:r>
              <a:rPr lang="en-US" sz="2000" dirty="0">
                <a:latin typeface="+mj-lt"/>
              </a:rPr>
              <a:t>Note the response plan element in this communication plan template</a:t>
            </a:r>
          </a:p>
        </p:txBody>
      </p:sp>
    </p:spTree>
    <p:custDataLst>
      <p:tags r:id="rId1"/>
    </p:custDataLst>
    <p:extLst>
      <p:ext uri="{BB962C8B-B14F-4D97-AF65-F5344CB8AC3E}">
        <p14:creationId xmlns:p14="http://schemas.microsoft.com/office/powerpoint/2010/main" val="173459423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Content Placeholder 11"/>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548598" y="1365868"/>
            <a:ext cx="5717735" cy="3940503"/>
          </a:xfrm>
        </p:spPr>
      </p:pic>
      <p:sp>
        <p:nvSpPr>
          <p:cNvPr id="5" name="Slide Number Placeholder 4"/>
          <p:cNvSpPr>
            <a:spLocks noGrp="1"/>
          </p:cNvSpPr>
          <p:nvPr>
            <p:ph type="sldNum" sz="quarter" idx="4"/>
          </p:nvPr>
        </p:nvSpPr>
        <p:spPr/>
        <p:txBody>
          <a:bodyPr/>
          <a:lstStyle/>
          <a:p>
            <a:fld id="{5A6A12F4-C341-4E64-9C18-B0BA3358FAF5}" type="slidenum">
              <a:rPr lang="en-US" smtClean="0"/>
              <a:pPr/>
              <a:t>1247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ular Callout 7"/>
          <p:cNvSpPr/>
          <p:nvPr/>
        </p:nvSpPr>
        <p:spPr>
          <a:xfrm>
            <a:off x="2590800" y="4876800"/>
            <a:ext cx="5638800" cy="118408"/>
          </a:xfrm>
          <a:prstGeom prst="wedgeRectCallout">
            <a:avLst>
              <a:gd name="adj1" fmla="val 11803"/>
              <a:gd name="adj2" fmla="val 56641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262164" y="5717498"/>
            <a:ext cx="6290602" cy="400110"/>
          </a:xfrm>
          <a:prstGeom prst="rect">
            <a:avLst/>
          </a:prstGeom>
          <a:noFill/>
        </p:spPr>
        <p:txBody>
          <a:bodyPr wrap="square" rtlCol="0">
            <a:spAutoFit/>
          </a:bodyPr>
          <a:lstStyle/>
          <a:p>
            <a:r>
              <a:rPr lang="en-US" sz="2000" dirty="0">
                <a:latin typeface="+mj-lt"/>
              </a:rPr>
              <a:t>Note the response plan element in this audit checklist</a:t>
            </a:r>
          </a:p>
        </p:txBody>
      </p:sp>
    </p:spTree>
    <p:custDataLst>
      <p:tags r:id="rId1"/>
    </p:custDataLst>
    <p:extLst>
      <p:ext uri="{BB962C8B-B14F-4D97-AF65-F5344CB8AC3E}">
        <p14:creationId xmlns:p14="http://schemas.microsoft.com/office/powerpoint/2010/main" val="2941258680"/>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4"/>
          </p:nvPr>
        </p:nvSpPr>
        <p:spPr/>
        <p:txBody>
          <a:bodyPr/>
          <a:lstStyle/>
          <a:p>
            <a:fld id="{5A6A12F4-C341-4E64-9C18-B0BA3358FAF5}" type="slidenum">
              <a:rPr lang="en-US" smtClean="0"/>
              <a:pPr/>
              <a:t>1248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latin typeface="+mj-lt"/>
            </a:endParaRPr>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13" name="Group 12">
            <a:extLst>
              <a:ext uri="{FF2B5EF4-FFF2-40B4-BE49-F238E27FC236}">
                <a16:creationId xmlns:a16="http://schemas.microsoft.com/office/drawing/2014/main" id="{1A0415D1-E516-4A21-81D2-DE45D9D25BA5}"/>
              </a:ext>
            </a:extLst>
          </p:cNvPr>
          <p:cNvGrpSpPr/>
          <p:nvPr/>
        </p:nvGrpSpPr>
        <p:grpSpPr>
          <a:xfrm>
            <a:off x="3657600" y="3429000"/>
            <a:ext cx="4876800" cy="1657037"/>
            <a:chOff x="3657600" y="3429000"/>
            <a:chExt cx="4876800" cy="1657037"/>
          </a:xfrm>
        </p:grpSpPr>
        <p:pic>
          <p:nvPicPr>
            <p:cNvPr id="14" name="Picture 13">
              <a:extLst>
                <a:ext uri="{FF2B5EF4-FFF2-40B4-BE49-F238E27FC236}">
                  <a16:creationId xmlns:a16="http://schemas.microsoft.com/office/drawing/2014/main" id="{7F58B349-7490-4329-87C7-10FA9C1A8E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3429000"/>
              <a:ext cx="3657600" cy="852135"/>
            </a:xfrm>
            <a:prstGeom prst="rect">
              <a:avLst/>
            </a:prstGeom>
          </p:spPr>
        </p:pic>
        <p:sp>
          <p:nvSpPr>
            <p:cNvPr id="15" name="TextBox 14">
              <a:extLst>
                <a:ext uri="{FF2B5EF4-FFF2-40B4-BE49-F238E27FC236}">
                  <a16:creationId xmlns:a16="http://schemas.microsoft.com/office/drawing/2014/main" id="{F7784A57-3473-49D1-A198-1735F319CD3F}"/>
                </a:ext>
              </a:extLst>
            </p:cNvPr>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grpSp>
    </p:spTree>
    <p:custDataLst>
      <p:tags r:id="rId1"/>
    </p:custDataLst>
    <p:extLst>
      <p:ext uri="{BB962C8B-B14F-4D97-AF65-F5344CB8AC3E}">
        <p14:creationId xmlns:p14="http://schemas.microsoft.com/office/powerpoint/2010/main" val="1927804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125</a:t>
            </a:fld>
            <a:endParaRPr lang="en-US" dirty="0"/>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127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129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130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131</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134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138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144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145</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146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10" name="Slide Number Placeholder 9"/>
          <p:cNvSpPr>
            <a:spLocks noGrp="1"/>
          </p:cNvSpPr>
          <p:nvPr>
            <p:ph type="sldNum" sz="quarter" idx="4"/>
          </p:nvPr>
        </p:nvSpPr>
        <p:spPr/>
        <p:txBody>
          <a:bodyPr/>
          <a:lstStyle/>
          <a:p>
            <a:fld id="{5A6A12F4-C341-4E64-9C18-B0BA3358FAF5}" type="slidenum">
              <a:rPr lang="en-US" smtClean="0"/>
              <a:pPr/>
              <a:t>147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8" name="Slide Number Placeholder 7"/>
          <p:cNvSpPr>
            <a:spLocks noGrp="1"/>
          </p:cNvSpPr>
          <p:nvPr>
            <p:ph type="sldNum" sz="quarter" idx="4"/>
          </p:nvPr>
        </p:nvSpPr>
        <p:spPr/>
        <p:txBody>
          <a:bodyPr/>
          <a:lstStyle/>
          <a:p>
            <a:fld id="{5A6A12F4-C341-4E64-9C18-B0BA3358FAF5}" type="slidenum">
              <a:rPr lang="en-US" smtClean="0"/>
              <a:pPr/>
              <a:t>148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149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8" name="Slide Number Placeholder 7"/>
          <p:cNvSpPr>
            <a:spLocks noGrp="1"/>
          </p:cNvSpPr>
          <p:nvPr>
            <p:ph type="sldNum" sz="quarter" idx="4"/>
          </p:nvPr>
        </p:nvSpPr>
        <p:spPr/>
        <p:txBody>
          <a:bodyPr/>
          <a:lstStyle/>
          <a:p>
            <a:fld id="{5A6A12F4-C341-4E64-9C18-B0BA3358FAF5}" type="slidenum">
              <a:rPr lang="en-US" smtClean="0"/>
              <a:pPr/>
              <a:t>15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152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2010 putting process defect rates at 9.5% and saving $3.7MM. </a:t>
            </a:r>
          </a:p>
          <a:p>
            <a:endParaRPr lang="en-US" dirty="0"/>
          </a:p>
          <a:p>
            <a:r>
              <a:rPr lang="en-US" dirty="0"/>
              <a:t>Process cycle time has averaged 64 minutes since Q1 2009. However, production requirements put the cycle time goals at 48 min. This 16-min gap is estimated to cost the business $296,000. The goal of this project is reduce cycle time by 16 min. by Q4 2010 and capture all $296,000 cost savings.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9" name="Slide Number Placeholder 8"/>
          <p:cNvSpPr>
            <a:spLocks noGrp="1"/>
          </p:cNvSpPr>
          <p:nvPr>
            <p:ph type="sldNum" sz="quarter" idx="4"/>
          </p:nvPr>
        </p:nvSpPr>
        <p:spPr/>
        <p:txBody>
          <a:bodyPr/>
          <a:lstStyle/>
          <a:p>
            <a:fld id="{5A6A12F4-C341-4E64-9C18-B0BA3358FAF5}" type="slidenum">
              <a:rPr lang="en-US" smtClean="0"/>
              <a:pPr/>
              <a:t>158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159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16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8" name="Slide Number Placeholder 7"/>
          <p:cNvSpPr>
            <a:spLocks noGrp="1"/>
          </p:cNvSpPr>
          <p:nvPr>
            <p:ph type="sldNum" sz="quarter" idx="4"/>
          </p:nvPr>
        </p:nvSpPr>
        <p:spPr/>
        <p:txBody>
          <a:bodyPr/>
          <a:lstStyle/>
          <a:p>
            <a:fld id="{5A6A12F4-C341-4E64-9C18-B0BA3358FAF5}" type="slidenum">
              <a:rPr lang="en-US" smtClean="0"/>
              <a:pPr/>
              <a:t>161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166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169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174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176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177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178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179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18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182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8" name="Slide Number Placeholder 7"/>
          <p:cNvSpPr>
            <a:spLocks noGrp="1"/>
          </p:cNvSpPr>
          <p:nvPr>
            <p:ph type="sldNum" sz="quarter" idx="4"/>
          </p:nvPr>
        </p:nvSpPr>
        <p:spPr/>
        <p:txBody>
          <a:bodyPr/>
          <a:lstStyle/>
          <a:p>
            <a:fld id="{5A6A12F4-C341-4E64-9C18-B0BA3358FAF5}" type="slidenum">
              <a:rPr lang="en-US" smtClean="0"/>
              <a:pPr/>
              <a:t>188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189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19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Slide Number Placeholder 7"/>
          <p:cNvSpPr>
            <a:spLocks noGrp="1"/>
          </p:cNvSpPr>
          <p:nvPr>
            <p:ph type="sldNum" sz="quarter" idx="4"/>
          </p:nvPr>
        </p:nvSpPr>
        <p:spPr/>
        <p:txBody>
          <a:bodyPr/>
          <a:lstStyle/>
          <a:p>
            <a:fld id="{5A6A12F4-C341-4E64-9C18-B0BA3358FAF5}" type="slidenum">
              <a:rPr lang="en-US" smtClean="0"/>
              <a:pPr/>
              <a:t>191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194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197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sp>
        <p:nvSpPr>
          <p:cNvPr id="7" name="Slide Number Placeholder 6"/>
          <p:cNvSpPr>
            <a:spLocks noGrp="1"/>
          </p:cNvSpPr>
          <p:nvPr>
            <p:ph type="sldNum" sz="quarter" idx="4"/>
          </p:nvPr>
        </p:nvSpPr>
        <p:spPr/>
        <p:txBody>
          <a:bodyPr/>
          <a:lstStyle/>
          <a:p>
            <a:fld id="{5A6A12F4-C341-4E64-9C18-B0BA3358FAF5}" type="slidenum">
              <a:rPr lang="en-US" smtClean="0"/>
              <a:pPr/>
              <a:t>198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199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20</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8" name="Slide Number Placeholder 7"/>
          <p:cNvSpPr>
            <a:spLocks noGrp="1"/>
          </p:cNvSpPr>
          <p:nvPr>
            <p:ph type="sldNum" sz="quarter" idx="4"/>
          </p:nvPr>
        </p:nvSpPr>
        <p:spPr/>
        <p:txBody>
          <a:bodyPr/>
          <a:lstStyle/>
          <a:p>
            <a:fld id="{5A6A12F4-C341-4E64-9C18-B0BA3358FAF5}" type="slidenum">
              <a:rPr lang="en-US" smtClean="0"/>
              <a:pPr/>
              <a:t>202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205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206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sp>
        <p:nvSpPr>
          <p:cNvPr id="9" name="Slide Number Placeholder 8"/>
          <p:cNvSpPr>
            <a:spLocks noGrp="1"/>
          </p:cNvSpPr>
          <p:nvPr>
            <p:ph type="sldNum" sz="quarter" idx="4"/>
          </p:nvPr>
        </p:nvSpPr>
        <p:spPr/>
        <p:txBody>
          <a:bodyPr/>
          <a:lstStyle/>
          <a:p>
            <a:fld id="{5A6A12F4-C341-4E64-9C18-B0BA3358FAF5}" type="slidenum">
              <a:rPr lang="en-US" smtClean="0"/>
              <a:pPr/>
              <a:t>207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208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209</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9"/>
          <p:cNvSpPr>
            <a:spLocks noGrp="1"/>
          </p:cNvSpPr>
          <p:nvPr>
            <p:ph type="sldNum" sz="quarter" idx="4"/>
          </p:nvPr>
        </p:nvSpPr>
        <p:spPr/>
        <p:txBody>
          <a:bodyPr/>
          <a:lstStyle/>
          <a:p>
            <a:fld id="{5A6A12F4-C341-4E64-9C18-B0BA3358FAF5}" type="slidenum">
              <a:rPr lang="en-US" smtClean="0"/>
              <a:pPr/>
              <a:t>211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8" name="Slide Number Placeholder 7"/>
          <p:cNvSpPr>
            <a:spLocks noGrp="1"/>
          </p:cNvSpPr>
          <p:nvPr>
            <p:ph type="sldNum" sz="quarter" idx="4"/>
          </p:nvPr>
        </p:nvSpPr>
        <p:spPr/>
        <p:txBody>
          <a:bodyPr/>
          <a:lstStyle/>
          <a:p>
            <a:fld id="{5A6A12F4-C341-4E64-9C18-B0BA3358FAF5}" type="slidenum">
              <a:rPr lang="en-US" smtClean="0"/>
              <a:pPr/>
              <a:t>214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sp>
        <p:nvSpPr>
          <p:cNvPr id="9" name="Slide Number Placeholder 8"/>
          <p:cNvSpPr>
            <a:spLocks noGrp="1"/>
          </p:cNvSpPr>
          <p:nvPr>
            <p:ph type="sldNum" sz="quarter" idx="4"/>
          </p:nvPr>
        </p:nvSpPr>
        <p:spPr/>
        <p:txBody>
          <a:bodyPr/>
          <a:lstStyle/>
          <a:p>
            <a:fld id="{5A6A12F4-C341-4E64-9C18-B0BA3358FAF5}" type="slidenum">
              <a:rPr lang="en-US" smtClean="0"/>
              <a:pPr/>
              <a:t>218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219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8" name="Slide Number Placeholder 7"/>
          <p:cNvSpPr>
            <a:spLocks noGrp="1"/>
          </p:cNvSpPr>
          <p:nvPr>
            <p:ph type="sldNum" sz="quarter" idx="4"/>
          </p:nvPr>
        </p:nvSpPr>
        <p:spPr/>
        <p:txBody>
          <a:bodyPr/>
          <a:lstStyle/>
          <a:p>
            <a:fld id="{5A6A12F4-C341-4E64-9C18-B0BA3358FAF5}" type="slidenum">
              <a:rPr lang="en-US" smtClean="0"/>
              <a:pPr/>
              <a:t>223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lide Number Placeholder 7"/>
          <p:cNvSpPr>
            <a:spLocks noGrp="1"/>
          </p:cNvSpPr>
          <p:nvPr>
            <p:ph type="sldNum" sz="quarter" idx="4"/>
          </p:nvPr>
        </p:nvSpPr>
        <p:spPr/>
        <p:txBody>
          <a:bodyPr/>
          <a:lstStyle/>
          <a:p>
            <a:fld id="{5A6A12F4-C341-4E64-9C18-B0BA3358FAF5}" type="slidenum">
              <a:rPr lang="en-US" smtClean="0"/>
              <a:pPr/>
              <a:t>225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227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228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sp>
        <p:nvSpPr>
          <p:cNvPr id="10" name="Slide Number Placeholder 9"/>
          <p:cNvSpPr>
            <a:spLocks noGrp="1"/>
          </p:cNvSpPr>
          <p:nvPr>
            <p:ph type="sldNum" sz="quarter" idx="4"/>
          </p:nvPr>
        </p:nvSpPr>
        <p:spPr/>
        <p:txBody>
          <a:bodyPr/>
          <a:lstStyle/>
          <a:p>
            <a:fld id="{5A6A12F4-C341-4E64-9C18-B0BA3358FAF5}" type="slidenum">
              <a:rPr lang="en-US" smtClean="0"/>
              <a:pPr/>
              <a:t>229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9" name="Slide Number Placeholder 8"/>
          <p:cNvSpPr>
            <a:spLocks noGrp="1"/>
          </p:cNvSpPr>
          <p:nvPr>
            <p:ph type="sldNum" sz="quarter" idx="4"/>
          </p:nvPr>
        </p:nvSpPr>
        <p:spPr/>
        <p:txBody>
          <a:bodyPr/>
          <a:lstStyle/>
          <a:p>
            <a:fld id="{5A6A12F4-C341-4E64-9C18-B0BA3358FAF5}" type="slidenum">
              <a:rPr lang="en-US" smtClean="0"/>
              <a:pPr/>
              <a:t>234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235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238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239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24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240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242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25</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sp>
        <p:nvSpPr>
          <p:cNvPr id="17" name="Slide Number Placeholder 16"/>
          <p:cNvSpPr>
            <a:spLocks noGrp="1"/>
          </p:cNvSpPr>
          <p:nvPr>
            <p:ph type="sldNum" sz="quarter" idx="4"/>
          </p:nvPr>
        </p:nvSpPr>
        <p:spPr/>
        <p:txBody>
          <a:bodyPr/>
          <a:lstStyle/>
          <a:p>
            <a:fld id="{5A6A12F4-C341-4E64-9C18-B0BA3358FAF5}" type="slidenum">
              <a:rPr lang="en-US" smtClean="0"/>
              <a:pPr/>
              <a:t>254</a:t>
            </a:fld>
            <a:endParaRPr lang="en-US" dirty="0"/>
          </a:p>
        </p:txBody>
      </p:sp>
      <p:sp>
        <p:nvSpPr>
          <p:cNvPr id="14" name="Footer Placeholder 13"/>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sp>
        <p:nvSpPr>
          <p:cNvPr id="5" name="Slide Number Placeholder 4"/>
          <p:cNvSpPr>
            <a:spLocks noGrp="1"/>
          </p:cNvSpPr>
          <p:nvPr>
            <p:ph type="sldNum" sz="quarter" idx="4"/>
          </p:nvPr>
        </p:nvSpPr>
        <p:spPr/>
        <p:txBody>
          <a:bodyPr/>
          <a:lstStyle/>
          <a:p>
            <a:fld id="{5A6A12F4-C341-4E64-9C18-B0BA3358FAF5}" type="slidenum">
              <a:rPr lang="en-US" smtClean="0"/>
              <a:pPr/>
              <a:t>259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263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264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265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266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8" name="Slide Number Placeholder 7"/>
          <p:cNvSpPr>
            <a:spLocks noGrp="1"/>
          </p:cNvSpPr>
          <p:nvPr>
            <p:ph type="sldNum" sz="quarter" idx="4"/>
          </p:nvPr>
        </p:nvSpPr>
        <p:spPr/>
        <p:txBody>
          <a:bodyPr/>
          <a:lstStyle/>
          <a:p>
            <a:fld id="{5A6A12F4-C341-4E64-9C18-B0BA3358FAF5}" type="slidenum">
              <a:rPr lang="en-US" smtClean="0"/>
              <a:pPr/>
              <a:t>27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277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9" name="Slide Number Placeholder 8"/>
          <p:cNvSpPr>
            <a:spLocks noGrp="1"/>
          </p:cNvSpPr>
          <p:nvPr>
            <p:ph type="sldNum" sz="quarter" idx="4"/>
          </p:nvPr>
        </p:nvSpPr>
        <p:spPr/>
        <p:txBody>
          <a:bodyPr/>
          <a:lstStyle/>
          <a:p>
            <a:fld id="{5A6A12F4-C341-4E64-9C18-B0BA3358FAF5}" type="slidenum">
              <a:rPr lang="en-US" smtClean="0"/>
              <a:pPr/>
              <a:t>28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283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p:cNvSpPr>
            <a:spLocks noGrp="1"/>
          </p:cNvSpPr>
          <p:nvPr>
            <p:ph type="sldNum" sz="quarter" idx="4"/>
          </p:nvPr>
        </p:nvSpPr>
        <p:spPr/>
        <p:txBody>
          <a:bodyPr/>
          <a:lstStyle/>
          <a:p>
            <a:fld id="{5A6A12F4-C341-4E64-9C18-B0BA3358FAF5}" type="slidenum">
              <a:rPr lang="en-US" smtClean="0"/>
              <a:pPr/>
              <a:t>29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sp>
        <p:nvSpPr>
          <p:cNvPr id="28" name="Slide Number Placeholder 27"/>
          <p:cNvSpPr>
            <a:spLocks noGrp="1"/>
          </p:cNvSpPr>
          <p:nvPr>
            <p:ph type="sldNum" sz="quarter" idx="4"/>
          </p:nvPr>
        </p:nvSpPr>
        <p:spPr/>
        <p:txBody>
          <a:bodyPr/>
          <a:lstStyle/>
          <a:p>
            <a:fld id="{5A6A12F4-C341-4E64-9C18-B0BA3358FAF5}" type="slidenum">
              <a:rPr lang="en-US" smtClean="0"/>
              <a:pPr/>
              <a:t>293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297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298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299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sp>
        <p:nvSpPr>
          <p:cNvPr id="36" name="Slide Number Placeholder 35"/>
          <p:cNvSpPr>
            <a:spLocks noGrp="1"/>
          </p:cNvSpPr>
          <p:nvPr>
            <p:ph type="sldNum" sz="quarter" idx="4"/>
          </p:nvPr>
        </p:nvSpPr>
        <p:spPr/>
        <p:txBody>
          <a:bodyPr/>
          <a:lstStyle/>
          <a:p>
            <a:fld id="{5A6A12F4-C341-4E64-9C18-B0BA3358FAF5}" type="slidenum">
              <a:rPr lang="en-US" smtClean="0"/>
              <a:pPr/>
              <a:t>300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5" name="Slide Number Placeholder 4"/>
          <p:cNvSpPr>
            <a:spLocks noGrp="1"/>
          </p:cNvSpPr>
          <p:nvPr>
            <p:ph type="sldNum" sz="quarter" idx="4"/>
          </p:nvPr>
        </p:nvSpPr>
        <p:spPr/>
        <p:txBody>
          <a:bodyPr/>
          <a:lstStyle/>
          <a:p>
            <a:fld id="{5A6A12F4-C341-4E64-9C18-B0BA3358FAF5}" type="slidenum">
              <a:rPr lang="en-US" smtClean="0"/>
              <a:pPr/>
              <a:t>301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304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314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319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9" name="Slide Number Placeholder 8"/>
          <p:cNvSpPr>
            <a:spLocks noGrp="1"/>
          </p:cNvSpPr>
          <p:nvPr>
            <p:ph type="sldNum" sz="quarter" idx="4"/>
          </p:nvPr>
        </p:nvSpPr>
        <p:spPr/>
        <p:txBody>
          <a:bodyPr/>
          <a:lstStyle/>
          <a:p>
            <a:fld id="{5A6A12F4-C341-4E64-9C18-B0BA3358FAF5}" type="slidenum">
              <a:rPr lang="en-US" smtClean="0"/>
              <a:pPr/>
              <a:t>32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324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327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332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6" name="Slide Number Placeholder 5"/>
          <p:cNvSpPr>
            <a:spLocks noGrp="1"/>
          </p:cNvSpPr>
          <p:nvPr>
            <p:ph type="sldNum" sz="quarter" idx="4"/>
          </p:nvPr>
        </p:nvSpPr>
        <p:spPr/>
        <p:txBody>
          <a:bodyPr/>
          <a:lstStyle/>
          <a:p>
            <a:fld id="{5A6A12F4-C341-4E64-9C18-B0BA3358FAF5}" type="slidenum">
              <a:rPr lang="en-US" smtClean="0"/>
              <a:pPr/>
              <a:t>334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338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30"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31"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6" name="Slide Number Placeholder 5"/>
          <p:cNvSpPr>
            <a:spLocks noGrp="1"/>
          </p:cNvSpPr>
          <p:nvPr>
            <p:ph type="sldNum" sz="quarter" idx="4"/>
          </p:nvPr>
        </p:nvSpPr>
        <p:spPr/>
        <p:txBody>
          <a:bodyPr/>
          <a:lstStyle/>
          <a:p>
            <a:fld id="{5A6A12F4-C341-4E64-9C18-B0BA3358FAF5}" type="slidenum">
              <a:rPr lang="en-US" smtClean="0"/>
              <a:pPr/>
              <a:t>342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sp>
        <p:nvSpPr>
          <p:cNvPr id="10" name="Slide Number Placeholder 9"/>
          <p:cNvSpPr>
            <a:spLocks noGrp="1"/>
          </p:cNvSpPr>
          <p:nvPr>
            <p:ph type="sldNum" sz="quarter" idx="4"/>
          </p:nvPr>
        </p:nvSpPr>
        <p:spPr/>
        <p:txBody>
          <a:bodyPr/>
          <a:lstStyle/>
          <a:p>
            <a:fld id="{5A6A12F4-C341-4E64-9C18-B0BA3358FAF5}" type="slidenum">
              <a:rPr lang="en-US" smtClean="0"/>
              <a:pPr/>
              <a:t>343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4"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5"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344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8"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9"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345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347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104"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105"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6"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sp>
        <p:nvSpPr>
          <p:cNvPr id="12" name="Slide Number Placeholder 11"/>
          <p:cNvSpPr>
            <a:spLocks noGrp="1"/>
          </p:cNvSpPr>
          <p:nvPr>
            <p:ph type="sldNum" sz="quarter" idx="4"/>
          </p:nvPr>
        </p:nvSpPr>
        <p:spPr/>
        <p:txBody>
          <a:bodyPr/>
          <a:lstStyle/>
          <a:p>
            <a:fld id="{28B83BC3-069B-46AF-A4E6-C99928E1A4FA}" type="slidenum">
              <a:rPr lang="en-US" smtClean="0"/>
              <a:pPr/>
              <a:t>348</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4"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8"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9" name="Slide Number Placeholder 8"/>
          <p:cNvSpPr>
            <a:spLocks noGrp="1"/>
          </p:cNvSpPr>
          <p:nvPr>
            <p:ph type="sldNum" sz="quarter" idx="4"/>
          </p:nvPr>
        </p:nvSpPr>
        <p:spPr/>
        <p:txBody>
          <a:bodyPr/>
          <a:lstStyle/>
          <a:p>
            <a:fld id="{5A6A12F4-C341-4E64-9C18-B0BA3358FAF5}" type="slidenum">
              <a:rPr lang="en-US" smtClean="0"/>
              <a:pPr/>
              <a:t>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5" name="Slide Number Placeholder 4"/>
          <p:cNvSpPr>
            <a:spLocks noGrp="1"/>
          </p:cNvSpPr>
          <p:nvPr>
            <p:ph type="sldNum" sz="quarter" idx="4"/>
          </p:nvPr>
        </p:nvSpPr>
        <p:spPr/>
        <p:txBody>
          <a:bodyPr/>
          <a:lstStyle/>
          <a:p>
            <a:fld id="{5A6A12F4-C341-4E64-9C18-B0BA3358FAF5}" type="slidenum">
              <a:rPr lang="en-US" smtClean="0"/>
              <a:pPr/>
              <a:t>353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357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358</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sp>
        <p:nvSpPr>
          <p:cNvPr id="4" name="Slide Number Placeholder 3"/>
          <p:cNvSpPr>
            <a:spLocks noGrp="1"/>
          </p:cNvSpPr>
          <p:nvPr>
            <p:ph type="sldNum" sz="quarter" idx="4"/>
          </p:nvPr>
        </p:nvSpPr>
        <p:spPr/>
        <p:txBody>
          <a:bodyPr/>
          <a:lstStyle/>
          <a:p>
            <a:fld id="{92B910A3-DF24-49C4-B01E-2342EC29AF17}" type="slidenum">
              <a:rPr lang="en-US" smtClean="0"/>
              <a:pPr/>
              <a:t>359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9" name="Slide Number Placeholder 8"/>
          <p:cNvSpPr>
            <a:spLocks noGrp="1"/>
          </p:cNvSpPr>
          <p:nvPr>
            <p:ph type="sldNum" sz="quarter" idx="4"/>
          </p:nvPr>
        </p:nvSpPr>
        <p:spPr/>
        <p:txBody>
          <a:bodyPr/>
          <a:lstStyle/>
          <a:p>
            <a:fld id="{5A6A12F4-C341-4E64-9C18-B0BA3358FAF5}" type="slidenum">
              <a:rPr lang="en-US" smtClean="0"/>
              <a:pPr/>
              <a:t>36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360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366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sp>
        <p:nvSpPr>
          <p:cNvPr id="4" name="Slide Number Placeholder 3"/>
          <p:cNvSpPr>
            <a:spLocks noGrp="1"/>
          </p:cNvSpPr>
          <p:nvPr>
            <p:ph type="sldNum" sz="quarter" idx="4"/>
          </p:nvPr>
        </p:nvSpPr>
        <p:spPr/>
        <p:txBody>
          <a:bodyPr/>
          <a:lstStyle/>
          <a:p>
            <a:fld id="{5A6A12F4-C341-4E64-9C18-B0BA3358FAF5}" type="slidenum">
              <a:rPr lang="en-US" smtClean="0"/>
              <a:pPr/>
              <a:t>367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372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373</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377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sp>
        <p:nvSpPr>
          <p:cNvPr id="4" name="Slide Number Placeholder 3"/>
          <p:cNvSpPr>
            <a:spLocks noGrp="1"/>
          </p:cNvSpPr>
          <p:nvPr>
            <p:ph type="sldNum" sz="quarter" idx="4"/>
          </p:nvPr>
        </p:nvSpPr>
        <p:spPr/>
        <p:txBody>
          <a:bodyPr/>
          <a:lstStyle/>
          <a:p>
            <a:fld id="{5A6A12F4-C341-4E64-9C18-B0BA3358FAF5}" type="slidenum">
              <a:rPr lang="en-US" smtClean="0"/>
              <a:pPr/>
              <a:t>378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380</a:t>
            </a:fld>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9" name="Footer Placeholder 7"/>
          <p:cNvSpPr>
            <a:spLocks noGrp="1"/>
          </p:cNvSpPr>
          <p:nvPr>
            <p:ph type="ftr" sz="quarter" idx="3"/>
          </p:nvPr>
        </p:nvSpPr>
        <p:spPr>
          <a:xfrm rot="5400000">
            <a:off x="10276840" y="1356361"/>
            <a:ext cx="2895602" cy="487680"/>
          </a:xfrm>
        </p:spPr>
        <p:txBody>
          <a:bodyPr/>
          <a:lstStyle/>
          <a:p>
            <a:r>
              <a:rPr lang="en-US"/>
              <a:t>© Lean Partner Global</a:t>
            </a:r>
            <a:endParaRPr lang="en-US" dirty="0"/>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381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382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383</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12" name="Date Placeholder 3"/>
          <p:cNvSpPr>
            <a:spLocks noGrp="1"/>
          </p:cNvSpPr>
          <p:nvPr>
            <p:ph type="dt" sz="half" idx="2"/>
          </p:nvPr>
        </p:nvSpPr>
        <p:spPr>
          <a:xfrm rot="5400000">
            <a:off x="10048241" y="4480560"/>
            <a:ext cx="3352800" cy="48768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384</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385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386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5" name="Slide Number Placeholder 4"/>
          <p:cNvSpPr>
            <a:spLocks noGrp="1"/>
          </p:cNvSpPr>
          <p:nvPr>
            <p:ph type="sldNum" sz="quarter" idx="4"/>
          </p:nvPr>
        </p:nvSpPr>
        <p:spPr/>
        <p:txBody>
          <a:bodyPr/>
          <a:lstStyle/>
          <a:p>
            <a:fld id="{5A6A12F4-C341-4E64-9C18-B0BA3358FAF5}" type="slidenum">
              <a:rPr lang="en-US" smtClean="0"/>
              <a:pPr/>
              <a:t>387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388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9" name="Slide Number Placeholder 8"/>
          <p:cNvSpPr>
            <a:spLocks noGrp="1"/>
          </p:cNvSpPr>
          <p:nvPr>
            <p:ph type="sldNum" sz="quarter" idx="4"/>
          </p:nvPr>
        </p:nvSpPr>
        <p:spPr/>
        <p:txBody>
          <a:bodyPr/>
          <a:lstStyle/>
          <a:p>
            <a:fld id="{5A6A12F4-C341-4E64-9C18-B0BA3358FAF5}" type="slidenum">
              <a:rPr lang="en-US" smtClean="0"/>
              <a:pPr/>
              <a:t>39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390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7" name="Slide Number Placeholder 6"/>
          <p:cNvSpPr>
            <a:spLocks noGrp="1"/>
          </p:cNvSpPr>
          <p:nvPr>
            <p:ph type="sldNum" sz="quarter" idx="4"/>
          </p:nvPr>
        </p:nvSpPr>
        <p:spPr/>
        <p:txBody>
          <a:bodyPr/>
          <a:lstStyle/>
          <a:p>
            <a:fld id="{5A6A12F4-C341-4E64-9C18-B0BA3358FAF5}" type="slidenum">
              <a:rPr lang="en-US" smtClean="0"/>
              <a:pPr/>
              <a:t>391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395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396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sp>
        <p:nvSpPr>
          <p:cNvPr id="20" name="Slide Number Placeholder 19"/>
          <p:cNvSpPr>
            <a:spLocks noGrp="1"/>
          </p:cNvSpPr>
          <p:nvPr>
            <p:ph type="sldNum" sz="quarter" idx="4"/>
          </p:nvPr>
        </p:nvSpPr>
        <p:spPr/>
        <p:txBody>
          <a:bodyPr/>
          <a:lstStyle/>
          <a:p>
            <a:fld id="{5A6A12F4-C341-4E64-9C18-B0BA3358FAF5}" type="slidenum">
              <a:rPr lang="en-US" smtClean="0"/>
              <a:pPr/>
              <a:t>397</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398</a:t>
            </a:fld>
            <a:endParaRPr lang="en-US" dirty="0"/>
          </a:p>
        </p:txBody>
      </p:sp>
      <p:sp>
        <p:nvSpPr>
          <p:cNvPr id="20" name="Footer Placeholder 1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399</a:t>
            </a:fld>
            <a:endParaRPr lang="en-US" dirty="0"/>
          </a:p>
        </p:txBody>
      </p:sp>
      <p:sp>
        <p:nvSpPr>
          <p:cNvPr id="20" name="Footer Placeholder 1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sp>
        <p:nvSpPr>
          <p:cNvPr id="10" name="Slide Number Placeholder 9"/>
          <p:cNvSpPr>
            <a:spLocks noGrp="1"/>
          </p:cNvSpPr>
          <p:nvPr>
            <p:ph type="sldNum" sz="quarter" idx="4"/>
          </p:nvPr>
        </p:nvSpPr>
        <p:spPr/>
        <p:txBody>
          <a:bodyPr/>
          <a:lstStyle/>
          <a:p>
            <a:fld id="{5A6A12F4-C341-4E64-9C18-B0BA3358FAF5}" type="slidenum">
              <a:rPr lang="en-US" smtClean="0"/>
              <a:pPr/>
              <a:t>40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sp>
        <p:nvSpPr>
          <p:cNvPr id="21" name="Slide Number Placeholder 20"/>
          <p:cNvSpPr>
            <a:spLocks noGrp="1"/>
          </p:cNvSpPr>
          <p:nvPr>
            <p:ph type="sldNum" sz="quarter" idx="4"/>
          </p:nvPr>
        </p:nvSpPr>
        <p:spPr/>
        <p:txBody>
          <a:bodyPr/>
          <a:lstStyle/>
          <a:p>
            <a:fld id="{5A6A12F4-C341-4E64-9C18-B0BA3358FAF5}" type="slidenum">
              <a:rPr lang="en-US" smtClean="0"/>
              <a:pPr/>
              <a:t>400</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404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sp>
        <p:nvSpPr>
          <p:cNvPr id="6" name="Slide Number Placeholder 5"/>
          <p:cNvSpPr>
            <a:spLocks noGrp="1"/>
          </p:cNvSpPr>
          <p:nvPr>
            <p:ph type="sldNum" sz="quarter" idx="4"/>
          </p:nvPr>
        </p:nvSpPr>
        <p:spPr/>
        <p:txBody>
          <a:bodyPr/>
          <a:lstStyle/>
          <a:p>
            <a:fld id="{5A6A12F4-C341-4E64-9C18-B0BA3358FAF5}" type="slidenum">
              <a:rPr lang="en-US" smtClean="0"/>
              <a:pPr/>
              <a:t>405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6" name="Slide Number Placeholder 5"/>
          <p:cNvSpPr>
            <a:spLocks noGrp="1"/>
          </p:cNvSpPr>
          <p:nvPr>
            <p:ph type="sldNum" sz="quarter" idx="4"/>
          </p:nvPr>
        </p:nvSpPr>
        <p:spPr/>
        <p:txBody>
          <a:bodyPr/>
          <a:lstStyle/>
          <a:p>
            <a:fld id="{5A6A12F4-C341-4E64-9C18-B0BA3358FAF5}" type="slidenum">
              <a:rPr lang="en-US" smtClean="0"/>
              <a:pPr/>
              <a:t>408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8" name="Slide Number Placeholder 7"/>
          <p:cNvSpPr>
            <a:spLocks noGrp="1"/>
          </p:cNvSpPr>
          <p:nvPr>
            <p:ph type="sldNum" sz="quarter" idx="4"/>
          </p:nvPr>
        </p:nvSpPr>
        <p:spPr/>
        <p:txBody>
          <a:bodyPr/>
          <a:lstStyle/>
          <a:p>
            <a:fld id="{5A6A12F4-C341-4E64-9C18-B0BA3358FAF5}" type="slidenum">
              <a:rPr lang="en-US" smtClean="0"/>
              <a:pPr/>
              <a:t>41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411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2"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sp>
        <p:nvSpPr>
          <p:cNvPr id="15" name="Slide Number Placeholder 14"/>
          <p:cNvSpPr>
            <a:spLocks noGrp="1"/>
          </p:cNvSpPr>
          <p:nvPr>
            <p:ph type="sldNum" sz="quarter" idx="4"/>
          </p:nvPr>
        </p:nvSpPr>
        <p:spPr/>
        <p:txBody>
          <a:bodyPr/>
          <a:lstStyle/>
          <a:p>
            <a:fld id="{5A6A12F4-C341-4E64-9C18-B0BA3358FAF5}" type="slidenum">
              <a:rPr lang="en-US" smtClean="0"/>
              <a:pPr/>
              <a:t>414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5" name="Slide Number Placeholder 4"/>
          <p:cNvSpPr>
            <a:spLocks noGrp="1"/>
          </p:cNvSpPr>
          <p:nvPr>
            <p:ph type="sldNum" sz="quarter" idx="4"/>
          </p:nvPr>
        </p:nvSpPr>
        <p:spPr/>
        <p:txBody>
          <a:bodyPr/>
          <a:lstStyle/>
          <a:p>
            <a:fld id="{5A6A12F4-C341-4E64-9C18-B0BA3358FAF5}" type="slidenum">
              <a:rPr lang="en-US" smtClean="0"/>
              <a:pPr/>
              <a:t>417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419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sp>
        <p:nvSpPr>
          <p:cNvPr id="7" name="Slide Number Placeholder 6"/>
          <p:cNvSpPr>
            <a:spLocks noGrp="1"/>
          </p:cNvSpPr>
          <p:nvPr>
            <p:ph type="sldNum" sz="quarter" idx="4"/>
          </p:nvPr>
        </p:nvSpPr>
        <p:spPr/>
        <p:txBody>
          <a:bodyPr/>
          <a:lstStyle/>
          <a:p>
            <a:fld id="{5A6A12F4-C341-4E64-9C18-B0BA3358FAF5}" type="slidenum">
              <a:rPr lang="en-US" smtClean="0"/>
              <a:pPr/>
              <a:t>422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20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20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20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20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20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24"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25"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6"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5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5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5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5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5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425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70"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71"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5" name="Slide Number Placeholder 4"/>
          <p:cNvSpPr>
            <a:spLocks noGrp="1"/>
          </p:cNvSpPr>
          <p:nvPr>
            <p:ph type="sldNum" sz="quarter" idx="4"/>
          </p:nvPr>
        </p:nvSpPr>
        <p:spPr/>
        <p:txBody>
          <a:bodyPr/>
          <a:lstStyle/>
          <a:p>
            <a:fld id="{5A6A12F4-C341-4E64-9C18-B0BA3358FAF5}" type="slidenum">
              <a:rPr lang="en-US" smtClean="0"/>
              <a:pPr/>
              <a:t>427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428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429</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43</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430</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433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434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9" name="Slide Number Placeholder 8"/>
          <p:cNvSpPr>
            <a:spLocks noGrp="1"/>
          </p:cNvSpPr>
          <p:nvPr>
            <p:ph type="sldNum" sz="quarter" idx="4"/>
          </p:nvPr>
        </p:nvSpPr>
        <p:spPr/>
        <p:txBody>
          <a:bodyPr/>
          <a:lstStyle/>
          <a:p>
            <a:fld id="{5A6A12F4-C341-4E64-9C18-B0BA3358FAF5}" type="slidenum">
              <a:rPr lang="en-US" smtClean="0"/>
              <a:pPr/>
              <a:t>437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439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441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8" name="Slide Number Placeholder 7"/>
          <p:cNvSpPr>
            <a:spLocks noGrp="1"/>
          </p:cNvSpPr>
          <p:nvPr>
            <p:ph type="sldNum" sz="quarter" idx="4"/>
          </p:nvPr>
        </p:nvSpPr>
        <p:spPr/>
        <p:txBody>
          <a:bodyPr/>
          <a:lstStyle/>
          <a:p>
            <a:fld id="{5A6A12F4-C341-4E64-9C18-B0BA3358FAF5}" type="slidenum">
              <a:rPr lang="en-US" smtClean="0"/>
              <a:pPr/>
              <a:t>445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4" name="Slide Number Placeholder 3"/>
          <p:cNvSpPr>
            <a:spLocks noGrp="1"/>
          </p:cNvSpPr>
          <p:nvPr>
            <p:ph type="sldNum" sz="quarter" idx="4"/>
          </p:nvPr>
        </p:nvSpPr>
        <p:spPr/>
        <p:txBody>
          <a:bodyPr/>
          <a:lstStyle/>
          <a:p>
            <a:fld id="{5A6A12F4-C341-4E64-9C18-B0BA3358FAF5}" type="slidenum">
              <a:rPr lang="en-US" smtClean="0"/>
              <a:pPr/>
              <a:t>450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452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453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457</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30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30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30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30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30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459</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22"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23"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24"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25"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46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461</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44"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45"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6"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462</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7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7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7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7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7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90"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91"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465</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6"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7"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8"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42"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43"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44"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45"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sp>
        <p:nvSpPr>
          <p:cNvPr id="8" name="Slide Number Placeholder 7"/>
          <p:cNvSpPr>
            <a:spLocks noGrp="1"/>
          </p:cNvSpPr>
          <p:nvPr>
            <p:ph type="sldNum" sz="quarter" idx="4"/>
          </p:nvPr>
        </p:nvSpPr>
        <p:spPr/>
        <p:txBody>
          <a:bodyPr/>
          <a:lstStyle/>
          <a:p>
            <a:fld id="{5A6A12F4-C341-4E64-9C18-B0BA3358FAF5}" type="slidenum">
              <a:rPr lang="en-US" smtClean="0"/>
              <a:pPr/>
              <a:t>468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62"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63"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6" name="Slide Number Placeholder 5"/>
          <p:cNvSpPr>
            <a:spLocks noGrp="1"/>
          </p:cNvSpPr>
          <p:nvPr>
            <p:ph type="sldNum" sz="quarter" idx="4"/>
          </p:nvPr>
        </p:nvSpPr>
        <p:spPr/>
        <p:txBody>
          <a:bodyPr/>
          <a:lstStyle/>
          <a:p>
            <a:fld id="{5A6A12F4-C341-4E64-9C18-B0BA3358FAF5}" type="slidenum">
              <a:rPr lang="en-US" smtClean="0"/>
              <a:pPr/>
              <a:t>469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sp>
        <p:nvSpPr>
          <p:cNvPr id="9" name="Slide Number Placeholder 8"/>
          <p:cNvSpPr>
            <a:spLocks noGrp="1"/>
          </p:cNvSpPr>
          <p:nvPr>
            <p:ph type="sldNum" sz="quarter" idx="4"/>
          </p:nvPr>
        </p:nvSpPr>
        <p:spPr/>
        <p:txBody>
          <a:bodyPr/>
          <a:lstStyle/>
          <a:p>
            <a:fld id="{5A6A12F4-C341-4E64-9C18-B0BA3358FAF5}" type="slidenum">
              <a:rPr lang="en-US" smtClean="0"/>
              <a:pPr/>
              <a:t>470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4"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472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sp>
        <p:nvSpPr>
          <p:cNvPr id="4" name="Slide Number Placeholder 3"/>
          <p:cNvSpPr>
            <a:spLocks noGrp="1"/>
          </p:cNvSpPr>
          <p:nvPr>
            <p:ph type="sldNum" sz="quarter" idx="4"/>
          </p:nvPr>
        </p:nvSpPr>
        <p:spPr/>
        <p:txBody>
          <a:bodyPr/>
          <a:lstStyle/>
          <a:p>
            <a:fld id="{5A6A12F4-C341-4E64-9C18-B0BA3358FAF5}" type="slidenum">
              <a:rPr lang="en-US" smtClean="0"/>
              <a:pPr/>
              <a:t>473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474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7" name="Slide Number Placeholder 6"/>
          <p:cNvSpPr>
            <a:spLocks noGrp="1"/>
          </p:cNvSpPr>
          <p:nvPr>
            <p:ph type="sldNum" sz="quarter" idx="4"/>
          </p:nvPr>
        </p:nvSpPr>
        <p:spPr/>
        <p:txBody>
          <a:bodyPr/>
          <a:lstStyle/>
          <a:p>
            <a:fld id="{5A6A12F4-C341-4E64-9C18-B0BA3358FAF5}" type="slidenum">
              <a:rPr lang="en-US" smtClean="0"/>
              <a:pPr/>
              <a:t>478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479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48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481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8"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sp>
        <p:nvSpPr>
          <p:cNvPr id="8" name="Slide Number Placeholder 7"/>
          <p:cNvSpPr>
            <a:spLocks noGrp="1"/>
          </p:cNvSpPr>
          <p:nvPr>
            <p:ph type="sldNum" sz="quarter" idx="4"/>
          </p:nvPr>
        </p:nvSpPr>
        <p:spPr/>
        <p:txBody>
          <a:bodyPr/>
          <a:lstStyle/>
          <a:p>
            <a:fld id="{5A6A12F4-C341-4E64-9C18-B0BA3358FAF5}" type="slidenum">
              <a:rPr lang="en-US" smtClean="0"/>
              <a:pPr/>
              <a:t>482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2"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 Testing: Non-Normal Data</a:t>
            </a:r>
            <a:endParaRPr lang="en-US" sz="1600" u="sng" dirty="0"/>
          </a:p>
          <a:p>
            <a:pPr marL="349250" lvl="1" indent="0">
              <a:buNone/>
            </a:pPr>
            <a:r>
              <a:rPr lang="en-US" sz="1600" dirty="0"/>
              <a:t>3.5.1 Mann-Whitney</a:t>
            </a:r>
          </a:p>
          <a:p>
            <a:pPr marL="349250" lvl="1" indent="0">
              <a:buNone/>
            </a:pPr>
            <a:r>
              <a:rPr lang="en-US" sz="1600" dirty="0"/>
              <a:t>3.5.2 Kruskal-Wallis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70516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488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191669"/>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489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82435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9" name="Slide Number Placeholder 8"/>
          <p:cNvSpPr>
            <a:spLocks noGrp="1"/>
          </p:cNvSpPr>
          <p:nvPr>
            <p:ph type="sldNum" sz="quarter" idx="4"/>
          </p:nvPr>
        </p:nvSpPr>
        <p:spPr/>
        <p:txBody>
          <a:bodyPr/>
          <a:lstStyle/>
          <a:p>
            <a:fld id="{5A6A12F4-C341-4E64-9C18-B0BA3358FAF5}" type="slidenum">
              <a:rPr lang="en-US" smtClean="0"/>
              <a:pPr/>
              <a:t>49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sz="2000" dirty="0"/>
              <a:t>Y: continuous variable</a:t>
            </a:r>
          </a:p>
          <a:p>
            <a:pPr lvl="1"/>
            <a:r>
              <a:rPr lang="en-US" sz="2000"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636938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491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10728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492</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11718316"/>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493</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542808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7" name="Content Placeholder 6"/>
          <p:cNvSpPr>
            <a:spLocks noGrp="1"/>
          </p:cNvSpPr>
          <p:nvPr>
            <p:ph idx="1"/>
          </p:nvPr>
        </p:nvSpPr>
        <p:spPr/>
        <p:txBody>
          <a:bodyPr/>
          <a:lstStyle/>
          <a:p>
            <a:r>
              <a:rPr lang="en-US" dirty="0"/>
              <a:t>Data File: “Multi-Vari’ tab in “Sample Data.xlsx”</a:t>
            </a:r>
          </a:p>
          <a:p>
            <a:pPr lvl="1"/>
            <a:r>
              <a:rPr lang="en-US" dirty="0"/>
              <a:t>Case study: ABC company produces 10 kinds of units with different weights. Operators measure the weights of the units before sending them out to customers.</a:t>
            </a:r>
          </a:p>
          <a:p>
            <a:pPr lvl="1"/>
            <a:r>
              <a:rPr lang="en-US" dirty="0"/>
              <a:t>Multiple factors would have impact on the weight measurement. ABC company wants to have a better understanding on the main source of the variability existing in the weight measurement.</a:t>
            </a:r>
          </a:p>
          <a:p>
            <a:pPr lvl="1"/>
            <a:r>
              <a:rPr lang="en-US" dirty="0"/>
              <a:t>ABC company randomly selected 3 operators (Joe, John and Jack) each of whom measures the weights of 10 kinds of units. For each kind of unit, there are 3 items sampled.</a:t>
            </a:r>
          </a:p>
          <a:p>
            <a:pPr lvl="1"/>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494</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Lean Partner Global</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499430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3" name="Content Placeholder 2"/>
          <p:cNvSpPr>
            <a:spLocks noGrp="1"/>
          </p:cNvSpPr>
          <p:nvPr>
            <p:ph idx="1"/>
          </p:nvPr>
        </p:nvSpPr>
        <p:spPr/>
        <p:txBody>
          <a:bodyPr>
            <a:normAutofit/>
          </a:bodyPr>
          <a:lstStyle/>
          <a:p>
            <a:r>
              <a:rPr lang="en-US" dirty="0"/>
              <a:t>Multi-</a:t>
            </a:r>
            <a:r>
              <a:rPr lang="en-US" dirty="0" err="1"/>
              <a:t>Vari</a:t>
            </a:r>
            <a:r>
              <a:rPr lang="en-US" dirty="0"/>
              <a:t> Analysis in </a:t>
            </a:r>
            <a:r>
              <a:rPr lang="en-US" dirty="0" err="1"/>
              <a:t>SigmaXL</a:t>
            </a:r>
            <a:r>
              <a:rPr lang="en-US" dirty="0"/>
              <a:t>: </a:t>
            </a:r>
          </a:p>
          <a:p>
            <a:pPr lvl="1"/>
            <a:r>
              <a:rPr lang="it-IT" dirty="0"/>
              <a:t>Open the “Multi-Vari’ tab in “Sample Data.xlsx”</a:t>
            </a:r>
            <a:endParaRPr lang="en-US" dirty="0"/>
          </a:p>
          <a:p>
            <a:pPr lvl="1"/>
            <a:r>
              <a:rPr lang="en-US" dirty="0"/>
              <a:t>Select the range of data that we are interested in analyzing.</a:t>
            </a:r>
          </a:p>
          <a:p>
            <a:pPr lvl="1"/>
            <a:r>
              <a:rPr lang="en-US" dirty="0"/>
              <a:t>Click SigmaXL -&gt; Graphical Tools -&gt; Multi-</a:t>
            </a:r>
            <a:r>
              <a:rPr lang="en-US" dirty="0" err="1"/>
              <a:t>Vari</a:t>
            </a:r>
            <a:r>
              <a:rPr lang="en-US" dirty="0"/>
              <a:t> </a:t>
            </a:r>
            <a:r>
              <a:rPr lang="en-US" dirty="0" err="1"/>
              <a:t>ChartsA</a:t>
            </a:r>
            <a:r>
              <a:rPr lang="en-US" dirty="0"/>
              <a:t> window named “Multi-</a:t>
            </a:r>
            <a:r>
              <a:rPr lang="en-US" dirty="0" err="1"/>
              <a:t>Vari</a:t>
            </a:r>
            <a:r>
              <a:rPr lang="en-US" dirty="0"/>
              <a:t> Charts” pops up.</a:t>
            </a:r>
          </a:p>
          <a:p>
            <a:pPr lvl="1"/>
            <a:r>
              <a:rPr lang="en-US" dirty="0"/>
              <a:t>Click on “Next &gt;&gt;” button. A new window also named “Multi-</a:t>
            </a:r>
            <a:r>
              <a:rPr lang="en-US" dirty="0" err="1"/>
              <a:t>Vari</a:t>
            </a:r>
            <a:r>
              <a:rPr lang="en-US" dirty="0"/>
              <a:t> Charts” pops up.</a:t>
            </a:r>
          </a:p>
          <a:p>
            <a:pPr lvl="1"/>
            <a:r>
              <a:rPr lang="en-US" dirty="0"/>
              <a:t>Select “Measurement” as “Numeric Response (Y)”</a:t>
            </a:r>
          </a:p>
          <a:p>
            <a:pPr lvl="1"/>
            <a:r>
              <a:rPr lang="en-US" dirty="0"/>
              <a:t>Select “Unit” as “Group Category (X1)”</a:t>
            </a:r>
          </a:p>
          <a:p>
            <a:pPr lvl="1"/>
            <a:r>
              <a:rPr lang="en-US" dirty="0"/>
              <a:t>Select “Operator” as “Group Category (X2)”</a:t>
            </a:r>
          </a:p>
          <a:p>
            <a:pPr lvl="1"/>
            <a:r>
              <a:rPr lang="en-US" dirty="0"/>
              <a:t>Click “OK &gt;&gt;”</a:t>
            </a:r>
          </a:p>
          <a:p>
            <a:pPr lvl="1"/>
            <a:endParaRPr lang="en-US" dirty="0"/>
          </a:p>
          <a:p>
            <a:endParaRPr lang="en-US" dirty="0"/>
          </a:p>
          <a:p>
            <a:endParaRPr lang="en-US" dirty="0"/>
          </a:p>
          <a:p>
            <a:pPr lvl="1"/>
            <a:endParaRPr lang="en-US" dirty="0"/>
          </a:p>
          <a:p>
            <a:endParaRPr lang="en-US" sz="2500"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495</a:t>
            </a:fld>
            <a:endParaRPr lang="en-US" dirty="0"/>
          </a:p>
        </p:txBody>
      </p:sp>
      <p:sp>
        <p:nvSpPr>
          <p:cNvPr id="6" name="Footer Placeholder 5"/>
          <p:cNvSpPr>
            <a:spLocks noGrp="1"/>
          </p:cNvSpPr>
          <p:nvPr>
            <p:ph type="ftr" sz="quarter" idx="3"/>
          </p:nvPr>
        </p:nvSpPr>
        <p:spPr>
          <a:xfrm rot="5400000">
            <a:off x="8869680" y="1417321"/>
            <a:ext cx="2895602" cy="365760"/>
          </a:xfrm>
        </p:spPr>
        <p:txBody>
          <a:bodyPr/>
          <a:lstStyle/>
          <a:p>
            <a:r>
              <a:rPr lang="en-US"/>
              <a:t>© Lean Partner Global</a:t>
            </a:r>
            <a:endParaRPr lang="en-US" dirty="0"/>
          </a:p>
        </p:txBody>
      </p:sp>
      <p:sp>
        <p:nvSpPr>
          <p:cNvPr id="5" name="Date Placeholder 4"/>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0226703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496</a:t>
            </a:fld>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2C10F934-A28E-4FD3-82E7-220BC7A1C0D5}"/>
              </a:ext>
            </a:extLst>
          </p:cNvPr>
          <p:cNvPicPr>
            <a:picLocks noChangeAspect="1"/>
          </p:cNvPicPr>
          <p:nvPr/>
        </p:nvPicPr>
        <p:blipFill>
          <a:blip r:embed="rId4"/>
          <a:stretch>
            <a:fillRect/>
          </a:stretch>
        </p:blipFill>
        <p:spPr>
          <a:xfrm>
            <a:off x="4089400" y="1066800"/>
            <a:ext cx="3200400" cy="2790749"/>
          </a:xfrm>
          <a:prstGeom prst="rect">
            <a:avLst/>
          </a:prstGeom>
        </p:spPr>
      </p:pic>
      <p:pic>
        <p:nvPicPr>
          <p:cNvPr id="9" name="Picture 8">
            <a:extLst>
              <a:ext uri="{FF2B5EF4-FFF2-40B4-BE49-F238E27FC236}">
                <a16:creationId xmlns:a16="http://schemas.microsoft.com/office/drawing/2014/main" id="{6B944D03-8175-40C4-B1FF-20462CB3D902}"/>
              </a:ext>
            </a:extLst>
          </p:cNvPr>
          <p:cNvPicPr>
            <a:picLocks noChangeAspect="1"/>
          </p:cNvPicPr>
          <p:nvPr/>
        </p:nvPicPr>
        <p:blipFill>
          <a:blip r:embed="rId5"/>
          <a:stretch>
            <a:fillRect/>
          </a:stretch>
        </p:blipFill>
        <p:spPr>
          <a:xfrm>
            <a:off x="2260600" y="3939539"/>
            <a:ext cx="6858000" cy="2651761"/>
          </a:xfrm>
          <a:prstGeom prst="rect">
            <a:avLst/>
          </a:prstGeom>
        </p:spPr>
      </p:pic>
      <p:sp>
        <p:nvSpPr>
          <p:cNvPr id="14" name="Right Arrow 13"/>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9624275E-882C-4809-969A-138608267EC0}"/>
              </a:ext>
            </a:extLst>
          </p:cNvPr>
          <p:cNvSpPr>
            <a:spLocks noGrp="1"/>
          </p:cNvSpPr>
          <p:nvPr>
            <p:ph type="ftr" sz="quarter" idx="3"/>
          </p:nvPr>
        </p:nvSpPr>
        <p:spPr/>
        <p:txBody>
          <a:bodyPr/>
          <a:lstStyle/>
          <a:p>
            <a:r>
              <a:rPr lang="en-US"/>
              <a:t>© Lean Partner Global</a:t>
            </a:r>
            <a:endParaRPr lang="en-US" dirty="0"/>
          </a:p>
        </p:txBody>
      </p:sp>
    </p:spTree>
    <p:custDataLst>
      <p:tags r:id="rId1"/>
    </p:custDataLst>
    <p:extLst>
      <p:ext uri="{BB962C8B-B14F-4D97-AF65-F5344CB8AC3E}">
        <p14:creationId xmlns:p14="http://schemas.microsoft.com/office/powerpoint/2010/main" val="4090052959"/>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a:xfrm>
            <a:off x="381000" y="1066800"/>
            <a:ext cx="10744200" cy="5486400"/>
          </a:xfrm>
        </p:spPr>
        <p:txBody>
          <a:bodyPr>
            <a:normAutofit/>
          </a:bodyPr>
          <a:lstStyle/>
          <a:p>
            <a:r>
              <a:rPr lang="en-US" sz="2200" dirty="0"/>
              <a:t>A new spreadsheet with three charts is created.</a:t>
            </a:r>
          </a:p>
          <a:p>
            <a:r>
              <a:rPr lang="en-US" sz="2200" dirty="0"/>
              <a:t>We call the newly generated charts “Multi-Vari Charts”.</a:t>
            </a:r>
          </a:p>
          <a:p>
            <a:r>
              <a:rPr lang="en-US" sz="2200" dirty="0"/>
              <a:t>Analyze the charts to determine major sources of the variation</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497</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Partner Global</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pic>
        <p:nvPicPr>
          <p:cNvPr id="9" name="Picture 8"/>
          <p:cNvPicPr>
            <a:picLocks noChangeAspect="1"/>
          </p:cNvPicPr>
          <p:nvPr/>
        </p:nvPicPr>
        <p:blipFill>
          <a:blip r:embed="rId3"/>
          <a:stretch>
            <a:fillRect/>
          </a:stretch>
        </p:blipFill>
        <p:spPr>
          <a:xfrm>
            <a:off x="2514600" y="2286001"/>
            <a:ext cx="4572000" cy="2608121"/>
          </a:xfrm>
          <a:prstGeom prst="rect">
            <a:avLst/>
          </a:prstGeom>
        </p:spPr>
      </p:pic>
      <p:pic>
        <p:nvPicPr>
          <p:cNvPr id="10" name="Picture 9"/>
          <p:cNvPicPr>
            <a:picLocks noChangeAspect="1"/>
          </p:cNvPicPr>
          <p:nvPr/>
        </p:nvPicPr>
        <p:blipFill>
          <a:blip r:embed="rId4"/>
          <a:stretch>
            <a:fillRect/>
          </a:stretch>
        </p:blipFill>
        <p:spPr>
          <a:xfrm>
            <a:off x="3375427" y="3087818"/>
            <a:ext cx="4572000" cy="2608121"/>
          </a:xfrm>
          <a:prstGeom prst="rect">
            <a:avLst/>
          </a:prstGeom>
        </p:spPr>
      </p:pic>
      <p:pic>
        <p:nvPicPr>
          <p:cNvPr id="11" name="Picture 10"/>
          <p:cNvPicPr>
            <a:picLocks noChangeAspect="1"/>
          </p:cNvPicPr>
          <p:nvPr/>
        </p:nvPicPr>
        <p:blipFill>
          <a:blip r:embed="rId5"/>
          <a:stretch>
            <a:fillRect/>
          </a:stretch>
        </p:blipFill>
        <p:spPr>
          <a:xfrm>
            <a:off x="4240414" y="3954357"/>
            <a:ext cx="4572000" cy="2608121"/>
          </a:xfrm>
          <a:prstGeom prst="rect">
            <a:avLst/>
          </a:prstGeom>
        </p:spPr>
      </p:pic>
    </p:spTree>
    <p:custDataLst>
      <p:tags r:id="rId1"/>
    </p:custDataLst>
    <p:extLst>
      <p:ext uri="{BB962C8B-B14F-4D97-AF65-F5344CB8AC3E}">
        <p14:creationId xmlns:p14="http://schemas.microsoft.com/office/powerpoint/2010/main" val="16471194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9600" y="1855184"/>
            <a:ext cx="6946030" cy="3962400"/>
          </a:xfrm>
          <a:prstGeom prst="rect">
            <a:avLst/>
          </a:prstGeom>
        </p:spPr>
      </p:pic>
      <p:sp>
        <p:nvSpPr>
          <p:cNvPr id="2" name="Title 1"/>
          <p:cNvSpPr>
            <a:spLocks noGrp="1"/>
          </p:cNvSpPr>
          <p:nvPr>
            <p:ph type="title"/>
          </p:nvPr>
        </p:nvSpPr>
        <p:spPr/>
        <p:txBody>
          <a:bodyPr/>
          <a:lstStyle/>
          <a:p>
            <a:r>
              <a:rPr lang="en-US" dirty="0"/>
              <a:t>Interpreting SigmaXL’s Multi-Vari Analysis</a:t>
            </a:r>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498</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Partner Global</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
        <p:nvSpPr>
          <p:cNvPr id="14" name="Content Placeholder 13"/>
          <p:cNvSpPr>
            <a:spLocks noGrp="1"/>
          </p:cNvSpPr>
          <p:nvPr>
            <p:ph idx="1"/>
          </p:nvPr>
        </p:nvSpPr>
        <p:spPr>
          <a:xfrm>
            <a:off x="8121652" y="1855184"/>
            <a:ext cx="2647948" cy="4069295"/>
          </a:xfrm>
        </p:spPr>
        <p:txBody>
          <a:bodyPr>
            <a:noAutofit/>
          </a:bodyPr>
          <a:lstStyle/>
          <a:p>
            <a:pPr marL="0" lvl="2" indent="0">
              <a:buClr>
                <a:schemeClr val="accent1"/>
              </a:buClr>
              <a:buNone/>
            </a:pPr>
            <a:r>
              <a:rPr lang="en-US" sz="1800" dirty="0">
                <a:solidFill>
                  <a:schemeClr val="tx1"/>
                </a:solidFill>
              </a:rPr>
              <a:t>The horizontal line in the center of the chart indicates the group mean of Jack’s measurement.</a:t>
            </a:r>
          </a:p>
          <a:p>
            <a:pPr marL="0" lvl="2" indent="0">
              <a:buClr>
                <a:schemeClr val="accent1"/>
              </a:buClr>
              <a:buNone/>
            </a:pPr>
            <a:endParaRPr lang="en-US" sz="1800" dirty="0">
              <a:solidFill>
                <a:schemeClr val="tx1"/>
              </a:solidFill>
            </a:endParaRPr>
          </a:p>
          <a:p>
            <a:pPr marL="0" lvl="2" indent="0">
              <a:buClr>
                <a:schemeClr val="accent1"/>
              </a:buClr>
              <a:buNone/>
            </a:pPr>
            <a:r>
              <a:rPr lang="en-US" sz="1800" dirty="0">
                <a:solidFill>
                  <a:schemeClr val="tx1"/>
                </a:solidFill>
              </a:rPr>
              <a:t>The maximum and minimum bars present the range of measurements for each unit. The center bar presents the mean measurement for each unit. </a:t>
            </a:r>
          </a:p>
        </p:txBody>
      </p:sp>
      <p:cxnSp>
        <p:nvCxnSpPr>
          <p:cNvPr id="16" name="Straight Arrow Connector 15"/>
          <p:cNvCxnSpPr/>
          <p:nvPr/>
        </p:nvCxnSpPr>
        <p:spPr>
          <a:xfrm flipH="1">
            <a:off x="7229041" y="2451942"/>
            <a:ext cx="609600" cy="65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449484" y="4282467"/>
            <a:ext cx="247651" cy="28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52600" y="5975747"/>
            <a:ext cx="5410200" cy="615553"/>
          </a:xfrm>
          <a:prstGeom prst="rect">
            <a:avLst/>
          </a:prstGeom>
        </p:spPr>
        <p:txBody>
          <a:bodyPr wrap="square">
            <a:spAutoFit/>
          </a:bodyPr>
          <a:lstStyle/>
          <a:p>
            <a:pPr marL="0" lvl="2">
              <a:buClr>
                <a:schemeClr val="accent1"/>
              </a:buClr>
            </a:pPr>
            <a:r>
              <a:rPr lang="en-US" dirty="0">
                <a:solidFill>
                  <a:srgbClr val="000000"/>
                </a:solidFill>
                <a:latin typeface="+mj-lt"/>
              </a:rPr>
              <a:t>The red line connects all the center bars together.</a:t>
            </a:r>
          </a:p>
          <a:p>
            <a:pPr marL="480060" lvl="2">
              <a:buClr>
                <a:schemeClr val="accent1"/>
              </a:buClr>
            </a:pPr>
            <a:endParaRPr lang="en-US" sz="1600" dirty="0">
              <a:latin typeface="+mj-lt"/>
            </a:endParaRPr>
          </a:p>
        </p:txBody>
      </p:sp>
      <p:sp>
        <p:nvSpPr>
          <p:cNvPr id="3" name="Rectangle 2"/>
          <p:cNvSpPr/>
          <p:nvPr/>
        </p:nvSpPr>
        <p:spPr>
          <a:xfrm>
            <a:off x="533400" y="1123890"/>
            <a:ext cx="3014351" cy="400110"/>
          </a:xfrm>
          <a:prstGeom prst="rect">
            <a:avLst/>
          </a:prstGeom>
        </p:spPr>
        <p:txBody>
          <a:bodyPr wrap="none">
            <a:spAutoFit/>
          </a:bodyPr>
          <a:lstStyle/>
          <a:p>
            <a:pPr marL="285750" lvl="2" indent="-285750">
              <a:buClr>
                <a:schemeClr val="accent1"/>
              </a:buClr>
              <a:buFont typeface="Arial" panose="020B0604020202020204" pitchFamily="34" charset="0"/>
              <a:buChar char="•"/>
            </a:pPr>
            <a:r>
              <a:rPr lang="en-US" sz="2000" dirty="0">
                <a:solidFill>
                  <a:srgbClr val="000000"/>
                </a:solidFill>
                <a:latin typeface="+mj-lt"/>
              </a:rPr>
              <a:t>Jack’s Multi-</a:t>
            </a:r>
            <a:r>
              <a:rPr lang="en-US" sz="2000" dirty="0" err="1">
                <a:solidFill>
                  <a:srgbClr val="000000"/>
                </a:solidFill>
                <a:latin typeface="+mj-lt"/>
              </a:rPr>
              <a:t>Vari</a:t>
            </a:r>
            <a:r>
              <a:rPr lang="en-US" sz="2000" dirty="0">
                <a:solidFill>
                  <a:srgbClr val="000000"/>
                </a:solidFill>
                <a:latin typeface="+mj-lt"/>
              </a:rPr>
              <a:t> Chart</a:t>
            </a:r>
          </a:p>
        </p:txBody>
      </p:sp>
    </p:spTree>
    <p:custDataLst>
      <p:tags r:id="rId1"/>
    </p:custDataLst>
    <p:extLst>
      <p:ext uri="{BB962C8B-B14F-4D97-AF65-F5344CB8AC3E}">
        <p14:creationId xmlns:p14="http://schemas.microsoft.com/office/powerpoint/2010/main" val="236226429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SigmaXL’s Multi-Vari Analysis</a:t>
            </a:r>
          </a:p>
        </p:txBody>
      </p:sp>
      <p:sp>
        <p:nvSpPr>
          <p:cNvPr id="3" name="Content Placeholder 2"/>
          <p:cNvSpPr>
            <a:spLocks noGrp="1"/>
          </p:cNvSpPr>
          <p:nvPr>
            <p:ph idx="1"/>
          </p:nvPr>
        </p:nvSpPr>
        <p:spPr/>
        <p:txBody>
          <a:bodyPr>
            <a:normAutofit/>
          </a:bodyPr>
          <a:lstStyle/>
          <a:p>
            <a:r>
              <a:rPr lang="en-US" dirty="0"/>
              <a:t>Based on the Multi-Vari Chart, the measurement of units ranges from 0.39 to 1.09.</a:t>
            </a:r>
          </a:p>
          <a:p>
            <a:r>
              <a:rPr lang="en-US" dirty="0"/>
              <a:t>Jack’s and John’s average measurement stays between 0.79 and 0.89. Joe’s average is slightly low than both Jack’s and Johns. </a:t>
            </a:r>
          </a:p>
          <a:p>
            <a:r>
              <a:rPr lang="en-US" dirty="0"/>
              <a:t>John has the worst variation when measuring the same kind of unit because John has the highest difference between maximum and minimum bars for any kind of unit.</a:t>
            </a:r>
          </a:p>
          <a:p>
            <a:r>
              <a:rPr lang="en-US" dirty="0"/>
              <a:t>By observing the red lines of three operators, it seems like all three operators’ measurements follow the same pattern. The operator-to-operator variability is not large.</a:t>
            </a:r>
          </a:p>
          <a:p>
            <a:r>
              <a:rPr lang="en-US" dirty="0"/>
              <a:t>The unit-to-unit variability is large and it might be the main source of variation in measurements.</a:t>
            </a:r>
          </a:p>
          <a:p>
            <a:endParaRPr lang="en-US" dirty="0"/>
          </a:p>
          <a:p>
            <a:endParaRPr lang="en-US" dirty="0"/>
          </a:p>
        </p:txBody>
      </p:sp>
      <p:sp>
        <p:nvSpPr>
          <p:cNvPr id="4" name="Slide Number Placeholder 3"/>
          <p:cNvSpPr>
            <a:spLocks noGrp="1"/>
          </p:cNvSpPr>
          <p:nvPr>
            <p:ph type="sldNum" sz="quarter" idx="4"/>
          </p:nvPr>
        </p:nvSpPr>
        <p:spPr>
          <a:xfrm>
            <a:off x="10058400" y="6477000"/>
            <a:ext cx="533400" cy="228600"/>
          </a:xfrm>
        </p:spPr>
        <p:txBody>
          <a:bodyPr/>
          <a:lstStyle/>
          <a:p>
            <a:fld id="{92B910A3-DF24-49C4-B01E-2342EC29AF17}" type="slidenum">
              <a:rPr lang="en-US" smtClean="0"/>
              <a:pPr/>
              <a:t>499</a:t>
            </a:fld>
            <a:endParaRPr lang="en-US" dirty="0"/>
          </a:p>
        </p:txBody>
      </p:sp>
      <p:sp>
        <p:nvSpPr>
          <p:cNvPr id="5" name="Footer Placeholder 4"/>
          <p:cNvSpPr>
            <a:spLocks noGrp="1"/>
          </p:cNvSpPr>
          <p:nvPr>
            <p:ph type="ftr" sz="quarter" idx="3"/>
          </p:nvPr>
        </p:nvSpPr>
        <p:spPr>
          <a:xfrm rot="5400000">
            <a:off x="8869680" y="1417321"/>
            <a:ext cx="2895602" cy="365760"/>
          </a:xfrm>
        </p:spPr>
        <p:txBody>
          <a:bodyPr/>
          <a:lstStyle/>
          <a:p>
            <a:r>
              <a:rPr lang="en-US"/>
              <a:t>© Lean Partner Global</a:t>
            </a:r>
            <a:endParaRPr lang="en-US" dirty="0"/>
          </a:p>
        </p:txBody>
      </p:sp>
      <p:sp>
        <p:nvSpPr>
          <p:cNvPr id="6" name="Date Placeholder 5"/>
          <p:cNvSpPr>
            <a:spLocks noGrp="1"/>
          </p:cNvSpPr>
          <p:nvPr>
            <p:ph type="dt" sz="half" idx="2"/>
          </p:nvPr>
        </p:nvSpPr>
        <p:spPr>
          <a:xfrm rot="5400000">
            <a:off x="8641081" y="4541520"/>
            <a:ext cx="3352800" cy="365760"/>
          </a:xfr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5410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8" name="Slide Number Placeholder 7"/>
          <p:cNvSpPr>
            <a:spLocks noGrp="1"/>
          </p:cNvSpPr>
          <p:nvPr>
            <p:ph type="sldNum" sz="quarter" idx="4"/>
          </p:nvPr>
        </p:nvSpPr>
        <p:spPr/>
        <p:txBody>
          <a:bodyPr/>
          <a:lstStyle/>
          <a:p>
            <a:fld id="{5A6A12F4-C341-4E64-9C18-B0BA3358FAF5}" type="slidenum">
              <a:rPr lang="en-US" smtClean="0"/>
              <a:pPr/>
              <a:t>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p:txBody>
          <a:bodyPr/>
          <a:lstStyle/>
          <a:p>
            <a:r>
              <a:rPr lang="en-US" dirty="0"/>
              <a:t>To add more features to your Multi-Vari Chart</a:t>
            </a:r>
          </a:p>
          <a:p>
            <a:pPr lvl="1"/>
            <a:r>
              <a:rPr lang="en-US" dirty="0"/>
              <a:t>Click SigmaXL -&gt; Graphical Tools -&gt; Multi-Vari Options</a:t>
            </a:r>
          </a:p>
          <a:p>
            <a:pPr lvl="1"/>
            <a:r>
              <a:rPr lang="en-US" dirty="0"/>
              <a:t>A new window named “Multi-Vari Options” pops up.</a:t>
            </a:r>
          </a:p>
          <a:p>
            <a:pPr lvl="1"/>
            <a:r>
              <a:rPr lang="en-US" dirty="0"/>
              <a:t>In this new widow, you may add grand mean, confidence intervals, medians etc. to the Multi-Vari Chart to further your analysis of variation.</a:t>
            </a:r>
          </a:p>
          <a:p>
            <a:endParaRPr lang="en-US" sz="25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 name="Picture 12"/>
          <p:cNvPicPr>
            <a:picLocks noChangeAspect="1"/>
          </p:cNvPicPr>
          <p:nvPr/>
        </p:nvPicPr>
        <p:blipFill>
          <a:blip r:embed="rId3"/>
          <a:stretch>
            <a:fillRect/>
          </a:stretch>
        </p:blipFill>
        <p:spPr>
          <a:xfrm>
            <a:off x="1382431" y="3478696"/>
            <a:ext cx="8766737" cy="2895600"/>
          </a:xfrm>
          <a:prstGeom prst="rect">
            <a:avLst/>
          </a:prstGeom>
        </p:spPr>
      </p:pic>
    </p:spTree>
    <p:custDataLst>
      <p:tags r:id="rId1"/>
    </p:custDataLst>
    <p:extLst>
      <p:ext uri="{BB962C8B-B14F-4D97-AF65-F5344CB8AC3E}">
        <p14:creationId xmlns:p14="http://schemas.microsoft.com/office/powerpoint/2010/main" val="203426946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501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8990895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a:xfrm>
            <a:off x="381000" y="1066800"/>
            <a:ext cx="10769600" cy="5486400"/>
          </a:xfrm>
        </p:spPr>
        <p:txBody>
          <a:bodyPr>
            <a:noAutofit/>
          </a:bodyPr>
          <a:lstStyle/>
          <a:p>
            <a:r>
              <a:rPr lang="en-US" sz="2200" b="1" dirty="0"/>
              <a:t>Probability</a:t>
            </a:r>
            <a:r>
              <a:rPr lang="en-US" sz="2200" dirty="0"/>
              <a:t> is the likelihood of an event occurring.</a:t>
            </a:r>
          </a:p>
          <a:p>
            <a:endParaRPr lang="en-US" sz="1400" dirty="0"/>
          </a:p>
          <a:p>
            <a:r>
              <a:rPr lang="en-US" sz="2200" dirty="0"/>
              <a:t>The probability of event A occurring is written as P(A).</a:t>
            </a:r>
          </a:p>
          <a:p>
            <a:endParaRPr lang="en-US" sz="1400" dirty="0"/>
          </a:p>
          <a:p>
            <a:r>
              <a:rPr lang="en-US" sz="2200" dirty="0"/>
              <a:t>Probability is a percentage between 0% and 100%. The higher the probability, the more likely the event will happen.</a:t>
            </a:r>
          </a:p>
          <a:p>
            <a:endParaRPr lang="en-US" sz="1400" dirty="0"/>
          </a:p>
          <a:p>
            <a:r>
              <a:rPr lang="en-US" sz="2200" dirty="0"/>
              <a:t>When probability is equal to 0%, it indicates that the event will take place with no chance.</a:t>
            </a:r>
          </a:p>
          <a:p>
            <a:endParaRPr lang="en-US" sz="1400" dirty="0"/>
          </a:p>
          <a:p>
            <a:r>
              <a:rPr lang="en-US" sz="2200" dirty="0"/>
              <a:t>When probability is equal to 100%, it indicates the event will definitely take place without any uncertainty.</a:t>
            </a:r>
          </a:p>
          <a:p>
            <a:endParaRPr lang="en-US" sz="1400" dirty="0"/>
          </a:p>
          <a:p>
            <a:r>
              <a:rPr lang="en-US" sz="2200" dirty="0"/>
              <a:t>Example of probability: when tossing a coin, there is 50% chance that the head lands face up and 50% chance that the head lands face down.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6869721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503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9279260"/>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6"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9299808"/>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sp>
        <p:nvSpPr>
          <p:cNvPr id="7" name="Slide Number Placeholder 6"/>
          <p:cNvSpPr>
            <a:spLocks noGrp="1"/>
          </p:cNvSpPr>
          <p:nvPr>
            <p:ph type="sldNum" sz="quarter" idx="4"/>
          </p:nvPr>
        </p:nvSpPr>
        <p:spPr/>
        <p:txBody>
          <a:bodyPr/>
          <a:lstStyle/>
          <a:p>
            <a:fld id="{5A6A12F4-C341-4E64-9C18-B0BA3358FAF5}" type="slidenum">
              <a:rPr lang="en-US" smtClean="0"/>
              <a:pPr/>
              <a:t>504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22469019"/>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84"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2442705168"/>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85"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53859110"/>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6"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87604287"/>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505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14655340"/>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8"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7758818"/>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9"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1821132759"/>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10"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01416727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506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30"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latin typeface="Source Sans Pro" panose="020B0503030403020204" pitchFamily="34" charset="0"/>
                </a:rPr>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31"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18087445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03755218"/>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540000" y="2544023"/>
            <a:ext cx="6451600" cy="40472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09305733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33363" y="3838161"/>
            <a:ext cx="44648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708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a:bodyPr>
          <a:lstStyle/>
          <a:p>
            <a:r>
              <a:rPr lang="en-US" dirty="0"/>
              <a:t>Distributions capture the most basic features of data</a:t>
            </a:r>
          </a:p>
          <a:p>
            <a:pPr lvl="1"/>
            <a:endParaRPr lang="en-US" sz="2400" dirty="0"/>
          </a:p>
          <a:p>
            <a:pPr lvl="1"/>
            <a:r>
              <a:rPr lang="en-US" sz="2400" dirty="0"/>
              <a:t>Shape</a:t>
            </a:r>
          </a:p>
          <a:p>
            <a:pPr lvl="2"/>
            <a:r>
              <a:rPr lang="en-US" sz="2000" dirty="0"/>
              <a:t>Which distribution family may the data belong to?</a:t>
            </a:r>
          </a:p>
          <a:p>
            <a:pPr lvl="2"/>
            <a:r>
              <a:rPr lang="en-US" sz="2000" dirty="0"/>
              <a:t>Is the data symmetric? </a:t>
            </a:r>
          </a:p>
          <a:p>
            <a:pPr lvl="2"/>
            <a:r>
              <a:rPr lang="en-US" sz="2000" dirty="0"/>
              <a:t>Are the tails of the data flat?</a:t>
            </a:r>
          </a:p>
          <a:p>
            <a:pPr lvl="1"/>
            <a:endParaRPr lang="en-US" sz="2400" dirty="0"/>
          </a:p>
          <a:p>
            <a:pPr lvl="1"/>
            <a:r>
              <a:rPr lang="en-US" sz="2400" dirty="0"/>
              <a:t>Center</a:t>
            </a:r>
          </a:p>
          <a:p>
            <a:pPr lvl="2"/>
            <a:r>
              <a:rPr lang="en-US" sz="2000" dirty="0"/>
              <a:t>Where is the midpoint of the data?</a:t>
            </a:r>
          </a:p>
          <a:p>
            <a:pPr lvl="1"/>
            <a:endParaRPr lang="en-US" sz="2400" dirty="0"/>
          </a:p>
          <a:p>
            <a:pPr lvl="1"/>
            <a:r>
              <a:rPr lang="en-US" sz="2400" dirty="0"/>
              <a:t>Scale</a:t>
            </a:r>
          </a:p>
          <a:p>
            <a:pPr lvl="2"/>
            <a:r>
              <a:rPr lang="en-US" sz="2000" dirty="0"/>
              <a:t>What is the range of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7669891"/>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294812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105182" y="2133600"/>
            <a:ext cx="7372531" cy="1388477"/>
            <a:chOff x="685800" y="2286000"/>
            <a:chExt cx="7372531"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72531" cy="338554"/>
            </a:xfrm>
            <a:prstGeom prst="rect">
              <a:avLst/>
            </a:prstGeom>
            <a:noFill/>
          </p:spPr>
          <p:txBody>
            <a:bodyPr wrap="none" rtlCol="0">
              <a:spAutoFit/>
            </a:bodyPr>
            <a:lstStyle/>
            <a:p>
              <a:pPr marL="0" lvl="1"/>
              <a:r>
                <a:rPr lang="en-US" sz="1600" dirty="0"/>
                <a:t>   </a:t>
              </a:r>
              <a:r>
                <a:rPr lang="en-US" sz="1600" dirty="0">
                  <a:latin typeface="+mj-lt"/>
                </a:rPr>
                <a:t>where µ</a:t>
              </a:r>
              <a:r>
                <a:rPr lang="en-US" sz="1600" baseline="-25000" dirty="0">
                  <a:latin typeface="+mj-lt"/>
                </a:rPr>
                <a:t>3</a:t>
              </a:r>
              <a:r>
                <a:rPr lang="en-US" sz="1600" dirty="0">
                  <a:latin typeface="+mj-lt"/>
                </a:rPr>
                <a:t> is the third moment about the mean and </a:t>
              </a:r>
              <a:r>
                <a:rPr lang="el-GR" sz="1600" dirty="0">
                  <a:latin typeface="+mj-lt"/>
                </a:rPr>
                <a:t>σ</a:t>
              </a:r>
              <a:r>
                <a:rPr lang="en-US" sz="1600" dirty="0">
                  <a:latin typeface="+mj-lt"/>
                </a:rPr>
                <a:t> is the standard deviation</a:t>
              </a:r>
              <a:r>
                <a:rPr lang="en-US" sz="1600" dirty="0">
                  <a:latin typeface="Source Sans Pro" panose="020B0503030403020204" pitchFamily="34" charset="0"/>
                </a:rPr>
                <a:t>.</a:t>
              </a:r>
            </a:p>
          </p:txBody>
        </p:sp>
      </p:grpSp>
    </p:spTree>
    <p:custDataLst>
      <p:tags r:id="rId1"/>
    </p:custDataLst>
    <p:extLst>
      <p:ext uri="{BB962C8B-B14F-4D97-AF65-F5344CB8AC3E}">
        <p14:creationId xmlns:p14="http://schemas.microsoft.com/office/powerpoint/2010/main" val="1216537014"/>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2" name="Group 21"/>
          <p:cNvGrpSpPr/>
          <p:nvPr/>
        </p:nvGrpSpPr>
        <p:grpSpPr>
          <a:xfrm>
            <a:off x="2751688" y="23164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10" y="49834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980189327"/>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079625" y="2286000"/>
            <a:ext cx="7372350" cy="1043404"/>
            <a:chOff x="923925" y="2362200"/>
            <a:chExt cx="737235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23925" y="3067050"/>
              <a:ext cx="7372350" cy="338554"/>
            </a:xfrm>
            <a:prstGeom prst="rect">
              <a:avLst/>
            </a:prstGeom>
            <a:noFill/>
          </p:spPr>
          <p:txBody>
            <a:bodyPr wrap="square" rtlCol="0">
              <a:spAutoFit/>
            </a:bodyPr>
            <a:lstStyle/>
            <a:p>
              <a:pPr marL="0" lvl="1"/>
              <a:r>
                <a:rPr lang="en-US" sz="1600" dirty="0">
                  <a:latin typeface="+mj-lt"/>
                </a:rPr>
                <a:t>where µ</a:t>
              </a:r>
              <a:r>
                <a:rPr lang="en-US" sz="1600" baseline="-25000" dirty="0">
                  <a:latin typeface="+mj-lt"/>
                </a:rPr>
                <a:t>4</a:t>
              </a:r>
              <a:r>
                <a:rPr lang="en-US" sz="1600" dirty="0">
                  <a:latin typeface="+mj-lt"/>
                </a:rPr>
                <a:t> is the fourth moment about the mean and </a:t>
              </a:r>
              <a:r>
                <a:rPr lang="el-GR" sz="1600" dirty="0">
                  <a:latin typeface="+mj-lt"/>
                </a:rPr>
                <a:t>σ</a:t>
              </a:r>
              <a:r>
                <a:rPr lang="en-US" sz="1600" dirty="0">
                  <a:latin typeface="+mj-lt"/>
                </a:rPr>
                <a:t> is the standard deviation.</a:t>
              </a:r>
            </a:p>
          </p:txBody>
        </p:sp>
      </p:grpSp>
    </p:spTree>
    <p:custDataLst>
      <p:tags r:id="rId1"/>
    </p:custDataLst>
    <p:extLst>
      <p:ext uri="{BB962C8B-B14F-4D97-AF65-F5344CB8AC3E}">
        <p14:creationId xmlns:p14="http://schemas.microsoft.com/office/powerpoint/2010/main" val="2637629711"/>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Tree>
    <p:custDataLst>
      <p:tags r:id="rId1"/>
    </p:custDataLst>
    <p:extLst>
      <p:ext uri="{BB962C8B-B14F-4D97-AF65-F5344CB8AC3E}">
        <p14:creationId xmlns:p14="http://schemas.microsoft.com/office/powerpoint/2010/main" val="260293029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sz="2000" dirty="0"/>
              <a:t>Example: a bivariate, multimodal distribution</a:t>
            </a:r>
          </a:p>
          <a:p>
            <a:pPr marL="411480" lvl="1" indent="0">
              <a:buNone/>
            </a:pPr>
            <a:r>
              <a:rPr lang="en-US" sz="2000" dirty="0"/>
              <a:t>		 </a:t>
            </a:r>
            <a:r>
              <a:rPr lang="en-US" sz="1800" dirty="0"/>
              <a:t>(picture source:</a:t>
            </a:r>
            <a:r>
              <a:rPr lang="en-US" sz="1800" dirty="0">
                <a:hlinkClick r:id="rId4"/>
              </a:rPr>
              <a:t> </a:t>
            </a:r>
            <a:r>
              <a:rPr lang="en-US" sz="1800" dirty="0">
                <a:solidFill>
                  <a:schemeClr val="bg1">
                    <a:lumMod val="50000"/>
                  </a:schemeClr>
                </a:solidFill>
                <a:hlinkClick r:id="rId4"/>
              </a:rPr>
              <a:t>http://en.wikipedia.org/wiki/Multimodal_distribution</a:t>
            </a:r>
            <a:r>
              <a:rPr lang="en-US" sz="2000" dirty="0"/>
              <a: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0"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7466" y="4114776"/>
            <a:ext cx="3224268" cy="23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240923005"/>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r>
              <a:rPr lang="en-US" sz="2000" dirty="0"/>
              <a:t>A bimodal probability distribution has two local maxima.</a:t>
            </a:r>
          </a:p>
          <a:p>
            <a:r>
              <a:rPr lang="en-US" sz="2000" dirty="0"/>
              <a:t>Example </a:t>
            </a:r>
            <a:r>
              <a:rPr lang="en-US" sz="1500" dirty="0"/>
              <a:t>(picture source: </a:t>
            </a:r>
            <a:r>
              <a:rPr lang="en-US" sz="1500" dirty="0">
                <a:hlinkClick r:id="rId4"/>
              </a:rPr>
              <a:t>http://en.wikipedia.org/wiki/Multimodal_distribution</a:t>
            </a:r>
            <a:r>
              <a:rPr lang="en-US" sz="1500" dirty="0"/>
              <a:t>)</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By mixing two unimodal distributions with different means, the mixture distribution is not necessarily a bimodal distribution.</a:t>
            </a:r>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2704016"/>
            <a:ext cx="3629025" cy="18679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955474602"/>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8585360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47002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520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6" name="Group 5"/>
          <p:cNvGrpSpPr/>
          <p:nvPr/>
        </p:nvGrpSpPr>
        <p:grpSpPr>
          <a:xfrm>
            <a:off x="2362200" y="2162145"/>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8"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9"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4076303163"/>
              </p:ext>
            </p:extLst>
          </p:nvPr>
        </p:nvGraphicFramePr>
        <p:xfrm>
          <a:off x="2438400" y="4191001"/>
          <a:ext cx="838200" cy="412021"/>
        </p:xfrm>
        <a:graphic>
          <a:graphicData uri="http://schemas.openxmlformats.org/presentationml/2006/ole">
            <mc:AlternateContent xmlns:mc="http://schemas.openxmlformats.org/markup-compatibility/2006">
              <mc:Choice xmlns:v="urn:schemas-microsoft-com:vml" Requires="v">
                <p:oleObj spid="_x0000_s27660"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91001"/>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18524515"/>
              </p:ext>
            </p:extLst>
          </p:nvPr>
        </p:nvGraphicFramePr>
        <p:xfrm>
          <a:off x="2438400" y="5486401"/>
          <a:ext cx="1905000" cy="463965"/>
        </p:xfrm>
        <a:graphic>
          <a:graphicData uri="http://schemas.openxmlformats.org/presentationml/2006/ole">
            <mc:AlternateContent xmlns:mc="http://schemas.openxmlformats.org/markup-compatibility/2006">
              <mc:Choice xmlns:v="urn:schemas-microsoft-com:vml" Requires="v">
                <p:oleObj spid="_x0000_s27661"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438400" y="5486401"/>
                        <a:ext cx="1905000" cy="46396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97585824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84660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522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1314479"/>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80"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87745"/>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81"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3537696666"/>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82"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08027339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Continuous Distribution</a:t>
            </a:r>
          </a:p>
        </p:txBody>
      </p:sp>
      <p:sp>
        <p:nvSpPr>
          <p:cNvPr id="3" name="Content Placeholder 2"/>
          <p:cNvSpPr>
            <a:spLocks noGrp="1"/>
          </p:cNvSpPr>
          <p:nvPr>
            <p:ph idx="1"/>
          </p:nvPr>
        </p:nvSpPr>
        <p:spPr>
          <a:xfrm>
            <a:off x="381000" y="914400"/>
            <a:ext cx="10769600" cy="5486400"/>
          </a:xfrm>
        </p:spPr>
        <p:txBody>
          <a:bodyPr>
            <a:normAutofit/>
          </a:bodyPr>
          <a:lstStyle/>
          <a:p>
            <a:pPr>
              <a:lnSpc>
                <a:spcPct val="200000"/>
              </a:lnSpc>
            </a:pPr>
            <a:r>
              <a:rPr lang="en-US" dirty="0"/>
              <a:t>Normal Distribution</a:t>
            </a:r>
          </a:p>
          <a:p>
            <a:pPr>
              <a:lnSpc>
                <a:spcPct val="200000"/>
              </a:lnSpc>
            </a:pPr>
            <a:r>
              <a:rPr lang="en-US" dirty="0"/>
              <a:t>Exponential Distribution</a:t>
            </a:r>
          </a:p>
          <a:p>
            <a:pPr>
              <a:lnSpc>
                <a:spcPct val="200000"/>
              </a:lnSpc>
            </a:pPr>
            <a:r>
              <a:rPr lang="en-US" dirty="0"/>
              <a:t>Weibull Distribution</a:t>
            </a:r>
          </a:p>
          <a:p>
            <a:pPr>
              <a:lnSpc>
                <a:spcPct val="200000"/>
              </a:lnSpc>
            </a:pPr>
            <a:r>
              <a:rPr lang="en-US" dirty="0"/>
              <a:t>Student’s t distribution</a:t>
            </a:r>
          </a:p>
          <a:p>
            <a:pPr>
              <a:lnSpc>
                <a:spcPct val="200000"/>
              </a:lnSpc>
            </a:pPr>
            <a:r>
              <a:rPr lang="en-US" dirty="0"/>
              <a:t>Chi-square distribution</a:t>
            </a:r>
          </a:p>
          <a:p>
            <a:pPr>
              <a:lnSpc>
                <a:spcPct val="200000"/>
              </a:lnSpc>
            </a:pPr>
            <a:r>
              <a:rPr lang="en-US" dirty="0"/>
              <a:t>F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2555803"/>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b="1" dirty="0">
                <a:solidFill>
                  <a:srgbClr val="182835"/>
                </a:solidFill>
              </a:rPr>
              <a:t>Normal distribution </a:t>
            </a:r>
            <a:r>
              <a:rPr lang="en-US" dirty="0">
                <a:solidFill>
                  <a:srgbClr val="182835"/>
                </a:solidFill>
              </a:rPr>
              <a:t>is a continuous probability distribution describing random variables which cluster around the mean.</a:t>
            </a:r>
          </a:p>
          <a:p>
            <a:r>
              <a:rPr lang="en-US" dirty="0">
                <a:solidFill>
                  <a:srgbClr val="182835"/>
                </a:solidFill>
              </a:rPr>
              <a:t>Its probability density function is a bell-shaped curve. But not all the bell-shaped PDFs are from normal distributions.</a:t>
            </a:r>
          </a:p>
          <a:p>
            <a:r>
              <a:rPr lang="en-US" dirty="0">
                <a:solidFill>
                  <a:srgbClr val="182835"/>
                </a:solidFill>
              </a:rPr>
              <a:t>It is the most extensively used distribution.</a:t>
            </a:r>
          </a:p>
          <a:p>
            <a:r>
              <a:rPr lang="en-US" dirty="0">
                <a:solidFill>
                  <a:srgbClr val="182835"/>
                </a:solidFill>
              </a:rPr>
              <a:t>Excel formula for normal distribution</a:t>
            </a:r>
          </a:p>
          <a:p>
            <a:pPr lvl="1"/>
            <a:r>
              <a:rPr lang="en-US" b="1" dirty="0">
                <a:solidFill>
                  <a:srgbClr val="182835"/>
                </a:solidFill>
              </a:rPr>
              <a:t>NORMDIST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mean</a:t>
            </a:r>
            <a:r>
              <a:rPr lang="en-US" dirty="0">
                <a:solidFill>
                  <a:srgbClr val="182835"/>
                </a:solidFill>
              </a:rPr>
              <a:t>, </a:t>
            </a:r>
            <a:r>
              <a:rPr lang="en-US" b="1" dirty="0">
                <a:solidFill>
                  <a:srgbClr val="182835"/>
                </a:solidFill>
              </a:rPr>
              <a:t>standard_dev</a:t>
            </a:r>
            <a:r>
              <a:rPr lang="en-US" dirty="0">
                <a:solidFill>
                  <a:srgbClr val="182835"/>
                </a:solidFill>
              </a:rPr>
              <a:t>, </a:t>
            </a:r>
            <a:r>
              <a:rPr lang="en-US" b="1" dirty="0">
                <a:solidFill>
                  <a:srgbClr val="182835"/>
                </a:solidFill>
              </a:rPr>
              <a:t>cumulative</a:t>
            </a:r>
            <a:r>
              <a:rPr lang="en-US" dirty="0">
                <a:solidFill>
                  <a:srgbClr val="182835"/>
                </a:solidFill>
              </a:rPr>
              <a:t>)</a:t>
            </a:r>
          </a:p>
          <a:p>
            <a:r>
              <a:rPr lang="en-US" dirty="0">
                <a:solidFill>
                  <a:srgbClr val="182835"/>
                </a:solidFill>
              </a:rPr>
              <a:t>The 68-95-99.7 rule for normal distribution:</a:t>
            </a:r>
          </a:p>
          <a:p>
            <a:pPr lvl="1"/>
            <a:r>
              <a:rPr lang="en-US" dirty="0">
                <a:solidFill>
                  <a:srgbClr val="182835"/>
                </a:solidFill>
              </a:rPr>
              <a:t>about 68% of the data stay within </a:t>
            </a:r>
            <a:r>
              <a:rPr lang="el-GR" dirty="0">
                <a:solidFill>
                  <a:srgbClr val="182835"/>
                </a:solidFill>
              </a:rPr>
              <a:t>σ</a:t>
            </a:r>
            <a:r>
              <a:rPr lang="en-US" dirty="0">
                <a:solidFill>
                  <a:srgbClr val="182835"/>
                </a:solidFill>
              </a:rPr>
              <a:t> from the mean</a:t>
            </a:r>
          </a:p>
          <a:p>
            <a:pPr lvl="1"/>
            <a:r>
              <a:rPr lang="en-US" dirty="0">
                <a:solidFill>
                  <a:srgbClr val="182835"/>
                </a:solidFill>
              </a:rPr>
              <a:t>about 95% of the data stay within 2</a:t>
            </a:r>
            <a:r>
              <a:rPr lang="el-GR" dirty="0">
                <a:solidFill>
                  <a:srgbClr val="182835"/>
                </a:solidFill>
              </a:rPr>
              <a:t>σ</a:t>
            </a:r>
            <a:r>
              <a:rPr lang="en-US" dirty="0">
                <a:solidFill>
                  <a:srgbClr val="182835"/>
                </a:solidFill>
              </a:rPr>
              <a:t> from the mean</a:t>
            </a:r>
          </a:p>
          <a:p>
            <a:pPr lvl="1"/>
            <a:r>
              <a:rPr lang="en-US" dirty="0">
                <a:solidFill>
                  <a:srgbClr val="182835"/>
                </a:solidFill>
              </a:rPr>
              <a:t>about 99.7% of the data stay within 3</a:t>
            </a:r>
            <a:r>
              <a:rPr lang="el-GR" dirty="0">
                <a:solidFill>
                  <a:srgbClr val="182835"/>
                </a:solidFill>
              </a:rPr>
              <a:t>σ</a:t>
            </a:r>
            <a:r>
              <a:rPr lang="en-US" dirty="0">
                <a:solidFill>
                  <a:srgbClr val="182835"/>
                </a:solidFill>
              </a:rPr>
              <a:t> from the mean. </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38696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525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33477222"/>
              </p:ext>
            </p:extLst>
          </p:nvPr>
        </p:nvGraphicFramePr>
        <p:xfrm>
          <a:off x="2362200" y="1687430"/>
          <a:ext cx="2057400" cy="1055771"/>
        </p:xfrm>
        <a:graphic>
          <a:graphicData uri="http://schemas.openxmlformats.org/presentationml/2006/ole">
            <mc:AlternateContent xmlns:mc="http://schemas.openxmlformats.org/markup-compatibility/2006">
              <mc:Choice xmlns:v="urn:schemas-microsoft-com:vml" Requires="v">
                <p:oleObj spid="_x0000_s29704"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30"/>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2882268"/>
              </p:ext>
            </p:extLst>
          </p:nvPr>
        </p:nvGraphicFramePr>
        <p:xfrm>
          <a:off x="2362200" y="3423557"/>
          <a:ext cx="457200" cy="462643"/>
        </p:xfrm>
        <a:graphic>
          <a:graphicData uri="http://schemas.openxmlformats.org/presentationml/2006/ole">
            <mc:AlternateContent xmlns:mc="http://schemas.openxmlformats.org/markup-compatibility/2006">
              <mc:Choice xmlns:v="urn:schemas-microsoft-com:vml" Requires="v">
                <p:oleObj spid="_x0000_s29705"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355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8101215"/>
              </p:ext>
            </p:extLst>
          </p:nvPr>
        </p:nvGraphicFramePr>
        <p:xfrm>
          <a:off x="2362200" y="4751294"/>
          <a:ext cx="558800" cy="558800"/>
        </p:xfrm>
        <a:graphic>
          <a:graphicData uri="http://schemas.openxmlformats.org/presentationml/2006/ole">
            <mc:AlternateContent xmlns:mc="http://schemas.openxmlformats.org/markup-compatibility/2006">
              <mc:Choice xmlns:v="urn:schemas-microsoft-com:vml" Requires="v">
                <p:oleObj spid="_x0000_s29706"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751294"/>
                        <a:ext cx="558800" cy="5588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6501103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419737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527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002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32"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33"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34"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847765724"/>
              </p:ext>
            </p:extLst>
          </p:nvPr>
        </p:nvGraphicFramePr>
        <p:xfrm>
          <a:off x="2438400" y="3733801"/>
          <a:ext cx="304800" cy="726831"/>
        </p:xfrm>
        <a:graphic>
          <a:graphicData uri="http://schemas.openxmlformats.org/presentationml/2006/ole">
            <mc:AlternateContent xmlns:mc="http://schemas.openxmlformats.org/markup-compatibility/2006">
              <mc:Choice xmlns:v="urn:schemas-microsoft-com:vml" Requires="v">
                <p:oleObj spid="_x0000_s30735"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733801"/>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2970970213"/>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36" name="Equation" r:id="rId13" imgW="215713" imgH="393359" progId="Equation.3">
                  <p:embed/>
                </p:oleObj>
              </mc:Choice>
              <mc:Fallback>
                <p:oleObj name="Equation" r:id="rId13" imgW="215713" imgH="393359" progId="Equation.3">
                  <p:embed/>
                  <p:pic>
                    <p:nvPicPr>
                      <p:cNvPr id="184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5597525"/>
                        <a:ext cx="398462" cy="727075"/>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27991565"/>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sz="2400" dirty="0">
                <a:solidFill>
                  <a:srgbClr val="182835"/>
                </a:solidFill>
              </a:rPr>
              <a:t>)</a:t>
            </a:r>
          </a:p>
          <a:p>
            <a:pPr lvl="1"/>
            <a:endParaRPr lang="en-US" sz="2400" dirty="0">
              <a:solidFill>
                <a:srgbClr val="182835"/>
              </a:solidFill>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528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62936905"/>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529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16002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56"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57"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58"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495349591"/>
              </p:ext>
            </p:extLst>
          </p:nvPr>
        </p:nvGraphicFramePr>
        <p:xfrm>
          <a:off x="2362200" y="3810000"/>
          <a:ext cx="1168400" cy="763954"/>
        </p:xfrm>
        <a:graphic>
          <a:graphicData uri="http://schemas.openxmlformats.org/presentationml/2006/ole">
            <mc:AlternateContent xmlns:mc="http://schemas.openxmlformats.org/markup-compatibility/2006">
              <mc:Choice xmlns:v="urn:schemas-microsoft-com:vml" Requires="v">
                <p:oleObj spid="_x0000_s31759"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810000"/>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793450"/>
              </p:ext>
            </p:extLst>
          </p:nvPr>
        </p:nvGraphicFramePr>
        <p:xfrm>
          <a:off x="2362201" y="5575300"/>
          <a:ext cx="1544171" cy="673100"/>
        </p:xfrm>
        <a:graphic>
          <a:graphicData uri="http://schemas.openxmlformats.org/presentationml/2006/ole">
            <mc:AlternateContent xmlns:mc="http://schemas.openxmlformats.org/markup-compatibility/2006">
              <mc:Choice xmlns:v="urn:schemas-microsoft-com:vml" Requires="v">
                <p:oleObj spid="_x0000_s31760"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5753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41821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114300" indent="0">
              <a:buNone/>
            </a:pPr>
            <a:endParaRPr lang="en-US" dirty="0"/>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530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255896074"/>
              </p:ext>
            </p:extLst>
          </p:nvPr>
        </p:nvGraphicFramePr>
        <p:xfrm>
          <a:off x="4648200" y="3352800"/>
          <a:ext cx="1262358" cy="914400"/>
        </p:xfrm>
        <a:graphic>
          <a:graphicData uri="http://schemas.openxmlformats.org/presentationml/2006/ole">
            <mc:AlternateContent xmlns:mc="http://schemas.openxmlformats.org/markup-compatibility/2006">
              <mc:Choice xmlns:v="urn:schemas-microsoft-com:vml" Requires="v">
                <p:oleObj spid="_x0000_s32772"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352800"/>
                        <a:ext cx="1262358"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49774110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23955376"/>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802"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latin typeface="+mj-lt"/>
              </a:rPr>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803"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804"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805"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latin typeface="+mj-lt"/>
                </a:rPr>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latin typeface="+mj-lt"/>
                </a:rPr>
                <a:t>otherwise</a:t>
              </a:r>
            </a:p>
          </p:txBody>
        </p:sp>
      </p:grpSp>
    </p:spTree>
    <p:custDataLst>
      <p:tags r:id="rId2"/>
    </p:custDataLst>
    <p:extLst>
      <p:ext uri="{BB962C8B-B14F-4D97-AF65-F5344CB8AC3E}">
        <p14:creationId xmlns:p14="http://schemas.microsoft.com/office/powerpoint/2010/main" val="815544151"/>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532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9195727"/>
              </p:ext>
            </p:extLst>
          </p:nvPr>
        </p:nvGraphicFramePr>
        <p:xfrm>
          <a:off x="4724401" y="3200400"/>
          <a:ext cx="1506069" cy="914400"/>
        </p:xfrm>
        <a:graphic>
          <a:graphicData uri="http://schemas.openxmlformats.org/presentationml/2006/ole">
            <mc:AlternateContent xmlns:mc="http://schemas.openxmlformats.org/markup-compatibility/2006">
              <mc:Choice xmlns:v="urn:schemas-microsoft-com:vml" Requires="v">
                <p:oleObj spid="_x0000_s34820"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200400"/>
                        <a:ext cx="1506069" cy="914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086752067"/>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533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26891079"/>
              </p:ext>
            </p:extLst>
          </p:nvPr>
        </p:nvGraphicFramePr>
        <p:xfrm>
          <a:off x="2438400" y="1752600"/>
          <a:ext cx="2677298" cy="990600"/>
        </p:xfrm>
        <a:graphic>
          <a:graphicData uri="http://schemas.openxmlformats.org/presentationml/2006/ole">
            <mc:AlternateContent xmlns:mc="http://schemas.openxmlformats.org/markup-compatibility/2006">
              <mc:Choice xmlns:v="urn:schemas-microsoft-com:vml" Requires="v">
                <p:oleObj spid="_x0000_s35848"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7526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4227390232"/>
              </p:ext>
            </p:extLst>
          </p:nvPr>
        </p:nvGraphicFramePr>
        <p:xfrm>
          <a:off x="2514601" y="3962400"/>
          <a:ext cx="268288" cy="374650"/>
        </p:xfrm>
        <a:graphic>
          <a:graphicData uri="http://schemas.openxmlformats.org/presentationml/2006/ole">
            <mc:AlternateContent xmlns:mc="http://schemas.openxmlformats.org/markup-compatibility/2006">
              <mc:Choice xmlns:v="urn:schemas-microsoft-com:vml" Requires="v">
                <p:oleObj spid="_x0000_s35849"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39624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305754255"/>
              </p:ext>
            </p:extLst>
          </p:nvPr>
        </p:nvGraphicFramePr>
        <p:xfrm>
          <a:off x="2514601" y="5569697"/>
          <a:ext cx="428625" cy="374650"/>
        </p:xfrm>
        <a:graphic>
          <a:graphicData uri="http://schemas.openxmlformats.org/presentationml/2006/ole">
            <mc:AlternateContent xmlns:mc="http://schemas.openxmlformats.org/markup-compatibility/2006">
              <mc:Choice xmlns:v="urn:schemas-microsoft-com:vml" Requires="v">
                <p:oleObj spid="_x0000_s35850"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569697"/>
                        <a:ext cx="428625" cy="37465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16692579"/>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sp>
        <p:nvSpPr>
          <p:cNvPr id="7" name="Slide Number Placeholder 6"/>
          <p:cNvSpPr>
            <a:spLocks noGrp="1"/>
          </p:cNvSpPr>
          <p:nvPr>
            <p:ph type="sldNum" sz="quarter" idx="4"/>
          </p:nvPr>
        </p:nvSpPr>
        <p:spPr/>
        <p:txBody>
          <a:bodyPr/>
          <a:lstStyle/>
          <a:p>
            <a:fld id="{5A6A12F4-C341-4E64-9C18-B0BA3358FAF5}" type="slidenum">
              <a:rPr lang="en-US" smtClean="0"/>
              <a:pPr/>
              <a:t>534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13444371"/>
              </p:ext>
            </p:extLst>
          </p:nvPr>
        </p:nvGraphicFramePr>
        <p:xfrm>
          <a:off x="1066800" y="2362200"/>
          <a:ext cx="419100" cy="465137"/>
        </p:xfrm>
        <a:graphic>
          <a:graphicData uri="http://schemas.openxmlformats.org/presentationml/2006/ole">
            <mc:AlternateContent xmlns:mc="http://schemas.openxmlformats.org/markup-compatibility/2006">
              <mc:Choice xmlns:v="urn:schemas-microsoft-com:vml" Requires="v">
                <p:oleObj spid="_x0000_s36876"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62200"/>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511813254"/>
              </p:ext>
            </p:extLst>
          </p:nvPr>
        </p:nvGraphicFramePr>
        <p:xfrm>
          <a:off x="2057400" y="2360612"/>
          <a:ext cx="442912" cy="466725"/>
        </p:xfrm>
        <a:graphic>
          <a:graphicData uri="http://schemas.openxmlformats.org/presentationml/2006/ole">
            <mc:AlternateContent xmlns:mc="http://schemas.openxmlformats.org/markup-compatibility/2006">
              <mc:Choice xmlns:v="urn:schemas-microsoft-com:vml" Requires="v">
                <p:oleObj spid="_x0000_s36877"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360612"/>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090315366"/>
              </p:ext>
            </p:extLst>
          </p:nvPr>
        </p:nvGraphicFramePr>
        <p:xfrm>
          <a:off x="10134600" y="2396330"/>
          <a:ext cx="279400" cy="395287"/>
        </p:xfrm>
        <a:graphic>
          <a:graphicData uri="http://schemas.openxmlformats.org/presentationml/2006/ole">
            <mc:AlternateContent xmlns:mc="http://schemas.openxmlformats.org/markup-compatibility/2006">
              <mc:Choice xmlns:v="urn:schemas-microsoft-com:vml" Requires="v">
                <p:oleObj spid="_x0000_s36878"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4600" y="239633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858083711"/>
              </p:ext>
            </p:extLst>
          </p:nvPr>
        </p:nvGraphicFramePr>
        <p:xfrm>
          <a:off x="10955433" y="2396329"/>
          <a:ext cx="303212" cy="395288"/>
        </p:xfrm>
        <a:graphic>
          <a:graphicData uri="http://schemas.openxmlformats.org/presentationml/2006/ole">
            <mc:AlternateContent xmlns:mc="http://schemas.openxmlformats.org/markup-compatibility/2006">
              <mc:Choice xmlns:v="urn:schemas-microsoft-com:vml" Requires="v">
                <p:oleObj spid="_x0000_s36879"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5433" y="2396329"/>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1143909319"/>
              </p:ext>
            </p:extLst>
          </p:nvPr>
        </p:nvGraphicFramePr>
        <p:xfrm>
          <a:off x="3886200" y="3043518"/>
          <a:ext cx="1444849" cy="953766"/>
        </p:xfrm>
        <a:graphic>
          <a:graphicData uri="http://schemas.openxmlformats.org/presentationml/2006/ole">
            <mc:AlternateContent xmlns:mc="http://schemas.openxmlformats.org/markup-compatibility/2006">
              <mc:Choice xmlns:v="urn:schemas-microsoft-com:vml" Requires="v">
                <p:oleObj spid="_x0000_s36880"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043518"/>
                        <a:ext cx="1444849" cy="95376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6742216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535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48649444"/>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6"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5754941"/>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7"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7495466"/>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8"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196152482"/>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normAutofit/>
          </a:bodyPr>
          <a:lstStyle/>
          <a:p>
            <a:r>
              <a:rPr lang="en-US" dirty="0"/>
              <a:t>Case Study: we are interested to fit the height data of basketball players into a distribution.</a:t>
            </a:r>
          </a:p>
          <a:p>
            <a:pPr lvl="1"/>
            <a:r>
              <a:rPr lang="en-US" dirty="0"/>
              <a:t>Data File: “One Sample T-Test” tab in “Sample Data.xlsx”</a:t>
            </a:r>
          </a:p>
          <a:p>
            <a:r>
              <a:rPr lang="en-US" dirty="0"/>
              <a:t>Steps to fit a distribution in SigmaXL</a:t>
            </a:r>
          </a:p>
          <a:p>
            <a:pPr lvl="1"/>
            <a:r>
              <a:rPr lang="en-US" dirty="0"/>
              <a:t>Select the entire range of the variable “HtBk”</a:t>
            </a:r>
          </a:p>
          <a:p>
            <a:pPr lvl="1"/>
            <a:r>
              <a:rPr lang="en-US" dirty="0"/>
              <a:t>Click SigmaXL -&gt; Process Capability -&gt; Nonnormal -&gt; Distribution Fitting</a:t>
            </a:r>
          </a:p>
          <a:p>
            <a:pPr lvl="1"/>
            <a:r>
              <a:rPr lang="en-US" dirty="0"/>
              <a:t>A new window named “Distribution Fitting” pops up and the selected range appears automatically in the box under “Please select your data”.</a:t>
            </a:r>
          </a:p>
          <a:p>
            <a:pPr lvl="1"/>
            <a:r>
              <a:rPr lang="en-US" dirty="0"/>
              <a:t>Click “Next&gt;&gt;”</a:t>
            </a:r>
          </a:p>
          <a:p>
            <a:pPr lvl="1"/>
            <a:r>
              <a:rPr lang="en-US" dirty="0"/>
              <a:t>Another window also named “Distribution Fitting” appears</a:t>
            </a:r>
          </a:p>
          <a:p>
            <a:pPr lvl="1"/>
            <a:r>
              <a:rPr lang="en-US" dirty="0"/>
              <a:t>Select ‘HtBk” as the “Numeric Data Variable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563305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537</a:t>
            </a:fld>
            <a:endParaRPr lang="en-US" dirty="0"/>
          </a:p>
        </p:txBody>
      </p:sp>
      <p:sp>
        <p:nvSpPr>
          <p:cNvPr id="15" name="Footer Placeholder 1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904F5479-6197-426F-82C0-B9A9C1845FC3}"/>
              </a:ext>
            </a:extLst>
          </p:cNvPr>
          <p:cNvPicPr>
            <a:picLocks noChangeAspect="1"/>
          </p:cNvPicPr>
          <p:nvPr/>
        </p:nvPicPr>
        <p:blipFill>
          <a:blip r:embed="rId3"/>
          <a:stretch>
            <a:fillRect/>
          </a:stretch>
        </p:blipFill>
        <p:spPr>
          <a:xfrm>
            <a:off x="231611" y="2298857"/>
            <a:ext cx="3564468" cy="3108216"/>
          </a:xfrm>
          <a:prstGeom prst="rect">
            <a:avLst/>
          </a:prstGeom>
        </p:spPr>
      </p:pic>
      <p:pic>
        <p:nvPicPr>
          <p:cNvPr id="10" name="Picture 9">
            <a:extLst>
              <a:ext uri="{FF2B5EF4-FFF2-40B4-BE49-F238E27FC236}">
                <a16:creationId xmlns:a16="http://schemas.microsoft.com/office/drawing/2014/main" id="{61A36241-D632-4639-8B00-016B7F99071C}"/>
              </a:ext>
            </a:extLst>
          </p:cNvPr>
          <p:cNvPicPr>
            <a:picLocks noChangeAspect="1"/>
          </p:cNvPicPr>
          <p:nvPr/>
        </p:nvPicPr>
        <p:blipFill>
          <a:blip r:embed="rId4"/>
          <a:stretch>
            <a:fillRect/>
          </a:stretch>
        </p:blipFill>
        <p:spPr>
          <a:xfrm>
            <a:off x="3909826" y="1633331"/>
            <a:ext cx="7139174" cy="4439268"/>
          </a:xfrm>
          <a:prstGeom prst="rect">
            <a:avLst/>
          </a:prstGeom>
        </p:spPr>
      </p:pic>
      <p:sp>
        <p:nvSpPr>
          <p:cNvPr id="18" name="Right Arrow 17"/>
          <p:cNvSpPr/>
          <p:nvPr/>
        </p:nvSpPr>
        <p:spPr>
          <a:xfrm>
            <a:off x="3554780" y="37005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219455627"/>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distribution fitting report is in the newly generated tab “Distribution Fitting (1)”.</a:t>
            </a:r>
          </a:p>
          <a:p>
            <a:r>
              <a:rPr lang="en-US" dirty="0"/>
              <a:t>The distributions and transformations are sorted in the descending order of AD p-values.</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1171153" y="2752642"/>
            <a:ext cx="9189293" cy="3648158"/>
          </a:xfrm>
          <a:prstGeom prst="rect">
            <a:avLst/>
          </a:prstGeom>
        </p:spPr>
      </p:pic>
    </p:spTree>
    <p:custDataLst>
      <p:tags r:id="rId1"/>
    </p:custDataLst>
    <p:extLst>
      <p:ext uri="{BB962C8B-B14F-4D97-AF65-F5344CB8AC3E}">
        <p14:creationId xmlns:p14="http://schemas.microsoft.com/office/powerpoint/2010/main" val="2221068112"/>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Fit a Distribution</a:t>
            </a:r>
            <a:endParaRPr lang="en-US" dirty="0"/>
          </a:p>
        </p:txBody>
      </p:sp>
      <p:sp>
        <p:nvSpPr>
          <p:cNvPr id="3" name="Content Placeholder 2"/>
          <p:cNvSpPr>
            <a:spLocks noGrp="1"/>
          </p:cNvSpPr>
          <p:nvPr>
            <p:ph idx="1"/>
          </p:nvPr>
        </p:nvSpPr>
        <p:spPr>
          <a:xfrm>
            <a:off x="381000" y="1143000"/>
            <a:ext cx="3886200" cy="5562600"/>
          </a:xfrm>
        </p:spPr>
        <p:txBody>
          <a:bodyPr/>
          <a:lstStyle/>
          <a:p>
            <a:r>
              <a:rPr lang="en-US" dirty="0"/>
              <a:t>To fit a specific distribution, in the window “Distribution Fitting”, click on the radio button “Specify Distribution”, select the distribution of interest and click on “OK&gt;&gt;”.</a:t>
            </a:r>
          </a:p>
          <a:p>
            <a:r>
              <a:rPr lang="en-US" dirty="0"/>
              <a:t>In this example, we select “Normal” (i.e. normal distribution).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8905F8C1-94B0-4D65-9DAA-BAEA936B7BDC}"/>
              </a:ext>
            </a:extLst>
          </p:cNvPr>
          <p:cNvPicPr>
            <a:picLocks noChangeAspect="1"/>
          </p:cNvPicPr>
          <p:nvPr/>
        </p:nvPicPr>
        <p:blipFill>
          <a:blip r:embed="rId3"/>
          <a:stretch>
            <a:fillRect/>
          </a:stretch>
        </p:blipFill>
        <p:spPr>
          <a:xfrm>
            <a:off x="4495800" y="1371600"/>
            <a:ext cx="6104439" cy="4343400"/>
          </a:xfrm>
          <a:prstGeom prst="rect">
            <a:avLst/>
          </a:prstGeom>
        </p:spPr>
      </p:pic>
    </p:spTree>
    <p:custDataLst>
      <p:tags r:id="rId1"/>
    </p:custDataLst>
    <p:extLst>
      <p:ext uri="{BB962C8B-B14F-4D97-AF65-F5344CB8AC3E}">
        <p14:creationId xmlns:p14="http://schemas.microsoft.com/office/powerpoint/2010/main" val="740064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result of fitting the specified distribution, normal distribution in this case, is generated in the tab “Dist Fit Normal (1)”.</a:t>
            </a:r>
          </a:p>
          <a:p>
            <a:r>
              <a:rPr lang="en-US" dirty="0"/>
              <a:t>Since the p-value is 0.2748 higher than the alpha level, the variable HtBk is normally distributed.</a:t>
            </a:r>
          </a:p>
        </p:txBody>
      </p:sp>
      <p:sp>
        <p:nvSpPr>
          <p:cNvPr id="4" name="Slide Number Placeholder 3"/>
          <p:cNvSpPr>
            <a:spLocks noGrp="1"/>
          </p:cNvSpPr>
          <p:nvPr>
            <p:ph type="sldNum" sz="quarter" idx="4"/>
          </p:nvPr>
        </p:nvSpPr>
        <p:spPr/>
        <p:txBody>
          <a:bodyPr/>
          <a:lstStyle/>
          <a:p>
            <a:fld id="{92B910A3-DF24-49C4-B01E-2342EC29AF17}" type="slidenum">
              <a:rPr lang="en-US" smtClean="0"/>
              <a:pPr/>
              <a:t>540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3429000" y="3015692"/>
            <a:ext cx="4572000" cy="1754429"/>
          </a:xfrm>
          <a:prstGeom prst="rect">
            <a:avLst/>
          </a:prstGeom>
        </p:spPr>
      </p:pic>
      <p:pic>
        <p:nvPicPr>
          <p:cNvPr id="9" name="Picture 8"/>
          <p:cNvPicPr>
            <a:picLocks noChangeAspect="1"/>
          </p:cNvPicPr>
          <p:nvPr/>
        </p:nvPicPr>
        <p:blipFill>
          <a:blip r:embed="rId5"/>
          <a:stretch>
            <a:fillRect/>
          </a:stretch>
        </p:blipFill>
        <p:spPr>
          <a:xfrm>
            <a:off x="2971800" y="4800600"/>
            <a:ext cx="5486400" cy="1794968"/>
          </a:xfrm>
          <a:prstGeom prst="rect">
            <a:avLst/>
          </a:prstGeom>
        </p:spPr>
      </p:pic>
    </p:spTree>
    <p:custDataLst>
      <p:tags r:id="rId1"/>
    </p:custDataLst>
    <p:extLst>
      <p:ext uri="{BB962C8B-B14F-4D97-AF65-F5344CB8AC3E}">
        <p14:creationId xmlns:p14="http://schemas.microsoft.com/office/powerpoint/2010/main" val="992118880"/>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543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Tree>
    <p:custDataLst>
      <p:tags r:id="rId1"/>
    </p:custDataLst>
    <p:extLst>
      <p:ext uri="{BB962C8B-B14F-4D97-AF65-F5344CB8AC3E}">
        <p14:creationId xmlns:p14="http://schemas.microsoft.com/office/powerpoint/2010/main" val="116053583"/>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10" name="Slide Number Placeholder 9"/>
          <p:cNvSpPr>
            <a:spLocks noGrp="1"/>
          </p:cNvSpPr>
          <p:nvPr>
            <p:ph type="sldNum" sz="quarter" idx="4"/>
          </p:nvPr>
        </p:nvSpPr>
        <p:spPr/>
        <p:txBody>
          <a:bodyPr/>
          <a:lstStyle/>
          <a:p>
            <a:fld id="{5A6A12F4-C341-4E64-9C18-B0BA3358FAF5}" type="slidenum">
              <a:rPr lang="en-US" smtClean="0"/>
              <a:pPr/>
              <a:t>547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38918"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38919"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2"/>
    </p:custDataLst>
    <p:extLst>
      <p:ext uri="{BB962C8B-B14F-4D97-AF65-F5344CB8AC3E}">
        <p14:creationId xmlns:p14="http://schemas.microsoft.com/office/powerpoint/2010/main" val="2400928257"/>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551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552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Tree>
    <p:custDataLst>
      <p:tags r:id="rId1"/>
    </p:custDataLst>
    <p:extLst>
      <p:ext uri="{BB962C8B-B14F-4D97-AF65-F5344CB8AC3E}">
        <p14:creationId xmlns:p14="http://schemas.microsoft.com/office/powerpoint/2010/main" val="3624669901"/>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9" name="Slide Number Placeholder 8"/>
          <p:cNvSpPr>
            <a:spLocks noGrp="1"/>
          </p:cNvSpPr>
          <p:nvPr>
            <p:ph type="sldNum" sz="quarter" idx="4"/>
          </p:nvPr>
        </p:nvSpPr>
        <p:spPr/>
        <p:txBody>
          <a:bodyPr/>
          <a:lstStyle/>
          <a:p>
            <a:fld id="{5A6A12F4-C341-4E64-9C18-B0BA3358FAF5}" type="slidenum">
              <a:rPr lang="en-US" smtClean="0"/>
              <a:pPr/>
              <a:t>56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42"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39943"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397774085"/>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8"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9"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40970"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349360939"/>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569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90"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41991"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41590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57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sp>
        <p:nvSpPr>
          <p:cNvPr id="8" name="Slide Number Placeholder 7"/>
          <p:cNvSpPr>
            <a:spLocks noGrp="1"/>
          </p:cNvSpPr>
          <p:nvPr>
            <p:ph type="sldNum" sz="quarter" idx="4"/>
          </p:nvPr>
        </p:nvSpPr>
        <p:spPr/>
        <p:txBody>
          <a:bodyPr/>
          <a:lstStyle/>
          <a:p>
            <a:fld id="{5A6A12F4-C341-4E64-9C18-B0BA3358FAF5}" type="slidenum">
              <a:rPr lang="en-US" smtClean="0"/>
              <a:pPr/>
              <a:t>570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43016"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43017"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43018"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170241864"/>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5" name="Slide Number Placeholder 4"/>
          <p:cNvSpPr>
            <a:spLocks noGrp="1"/>
          </p:cNvSpPr>
          <p:nvPr>
            <p:ph type="sldNum" sz="quarter" idx="4"/>
          </p:nvPr>
        </p:nvSpPr>
        <p:spPr/>
        <p:txBody>
          <a:bodyPr/>
          <a:lstStyle/>
          <a:p>
            <a:fld id="{5A6A12F4-C341-4E64-9C18-B0BA3358FAF5}" type="slidenum">
              <a:rPr lang="en-US" smtClean="0"/>
              <a:pPr/>
              <a:t>572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44038"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9"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428818713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577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578</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Tree>
    <p:custDataLst>
      <p:tags r:id="rId1"/>
    </p:custDataLst>
    <p:extLst>
      <p:ext uri="{BB962C8B-B14F-4D97-AF65-F5344CB8AC3E}">
        <p14:creationId xmlns:p14="http://schemas.microsoft.com/office/powerpoint/2010/main" val="2659020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sp>
        <p:nvSpPr>
          <p:cNvPr id="4" name="Slide Number Placeholder 3"/>
          <p:cNvSpPr>
            <a:spLocks noGrp="1"/>
          </p:cNvSpPr>
          <p:nvPr>
            <p:ph type="sldNum" sz="quarter" idx="4"/>
          </p:nvPr>
        </p:nvSpPr>
        <p:spPr/>
        <p:txBody>
          <a:bodyPr/>
          <a:lstStyle/>
          <a:p>
            <a:fld id="{92B910A3-DF24-49C4-B01E-2342EC29AF17}" type="slidenum">
              <a:rPr lang="en-US" smtClean="0"/>
              <a:pPr/>
              <a:t>579</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857917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58</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5" name="Slide Number Placeholder 4"/>
          <p:cNvSpPr>
            <a:spLocks noGrp="1"/>
          </p:cNvSpPr>
          <p:nvPr>
            <p:ph type="sldNum" sz="quarter" idx="4"/>
          </p:nvPr>
        </p:nvSpPr>
        <p:spPr/>
        <p:txBody>
          <a:bodyPr/>
          <a:lstStyle/>
          <a:p>
            <a:fld id="{5A6A12F4-C341-4E64-9C18-B0BA3358FAF5}" type="slidenum">
              <a:rPr lang="en-US" smtClean="0"/>
              <a:pPr/>
              <a:t>580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585</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74"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75"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76"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77"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45078"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45079"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80"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81"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822500270"/>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6"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7"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765683521"/>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587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12"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47113"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47114"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6" name="Slide Number Placeholder 5"/>
          <p:cNvSpPr>
            <a:spLocks noGrp="1"/>
          </p:cNvSpPr>
          <p:nvPr>
            <p:ph type="sldNum" sz="quarter" idx="4"/>
          </p:nvPr>
        </p:nvSpPr>
        <p:spPr/>
        <p:txBody>
          <a:bodyPr/>
          <a:lstStyle/>
          <a:p>
            <a:fld id="{5A6A12F4-C341-4E64-9C18-B0BA3358FAF5}" type="slidenum">
              <a:rPr lang="en-US" smtClean="0"/>
              <a:pPr/>
              <a:t>588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59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590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a:t>
            </a:r>
            <a:r>
              <a:rPr lang="en-US"/>
              <a:t>is 0.10, </a:t>
            </a:r>
            <a:r>
              <a:rPr lang="en-US" dirty="0"/>
              <a:t>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sp>
        <p:nvSpPr>
          <p:cNvPr id="9" name="Slide Number Placeholder 8"/>
          <p:cNvSpPr>
            <a:spLocks noGrp="1"/>
          </p:cNvSpPr>
          <p:nvPr>
            <p:ph type="sldNum" sz="quarter" idx="4"/>
          </p:nvPr>
        </p:nvSpPr>
        <p:spPr/>
        <p:txBody>
          <a:bodyPr/>
          <a:lstStyle/>
          <a:p>
            <a:fld id="{5A6A12F4-C341-4E64-9C18-B0BA3358FAF5}" type="slidenum">
              <a:rPr lang="en-US" smtClean="0"/>
              <a:pPr/>
              <a:t>591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48142"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48143"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48144"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48145"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48146"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48147"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593</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594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Tree>
    <p:custDataLst>
      <p:tags r:id="rId1"/>
    </p:custDataLst>
    <p:extLst>
      <p:ext uri="{BB962C8B-B14F-4D97-AF65-F5344CB8AC3E}">
        <p14:creationId xmlns:p14="http://schemas.microsoft.com/office/powerpoint/2010/main" val="197426597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sp>
        <p:nvSpPr>
          <p:cNvPr id="4" name="Slide Number Placeholder 3"/>
          <p:cNvSpPr>
            <a:spLocks noGrp="1"/>
          </p:cNvSpPr>
          <p:nvPr>
            <p:ph type="sldNum" sz="quarter" idx="4"/>
          </p:nvPr>
        </p:nvSpPr>
        <p:spPr/>
        <p:txBody>
          <a:bodyPr/>
          <a:lstStyle/>
          <a:p>
            <a:fld id="{92B910A3-DF24-49C4-B01E-2342EC29AF17}" type="slidenum">
              <a:rPr lang="en-US" smtClean="0"/>
              <a:pPr/>
              <a:t>595</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770399635"/>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tx1"/>
                </a:solidFill>
              </a:rPr>
              <a:t>3.3 Hypothesis Testing</a:t>
            </a:r>
          </a:p>
          <a:p>
            <a:pPr marL="290513" lvl="1" indent="0">
              <a:buNone/>
            </a:pPr>
            <a:r>
              <a:rPr lang="en-US" sz="1600" dirty="0">
                <a:solidFill>
                  <a:schemeClr val="tx1"/>
                </a:solidFill>
              </a:rPr>
              <a:t>3.3.1 Goals of Hypothesis Testing</a:t>
            </a:r>
          </a:p>
          <a:p>
            <a:pPr marL="290513" lvl="1" indent="0">
              <a:buNone/>
            </a:pPr>
            <a:r>
              <a:rPr lang="en-US" sz="1600" dirty="0">
                <a:solidFill>
                  <a:schemeClr val="tx1"/>
                </a:solidFill>
              </a:rPr>
              <a:t>3.3.2 Statistical Significance</a:t>
            </a:r>
          </a:p>
          <a:p>
            <a:pPr marL="290513" lvl="1" indent="0">
              <a:buNone/>
            </a:pPr>
            <a:r>
              <a:rPr lang="en-US" sz="1600" dirty="0">
                <a:solidFill>
                  <a:schemeClr val="tx1"/>
                </a:solidFill>
              </a:rPr>
              <a:t>3.3.3 Risk; Alpha and Beta</a:t>
            </a:r>
          </a:p>
          <a:p>
            <a:pPr marL="290513" lvl="1" indent="0">
              <a:buNone/>
            </a:pPr>
            <a:r>
              <a:rPr lang="en-US" sz="1600" dirty="0">
                <a:solidFill>
                  <a:schemeClr val="tx1"/>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598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599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8" name="Slide Number Placeholder 7"/>
          <p:cNvSpPr>
            <a:spLocks noGrp="1"/>
          </p:cNvSpPr>
          <p:nvPr>
            <p:ph type="sldNum" sz="quarter" idx="4"/>
          </p:nvPr>
        </p:nvSpPr>
        <p:spPr/>
        <p:txBody>
          <a:bodyPr/>
          <a:lstStyle/>
          <a:p>
            <a:fld id="{5A6A12F4-C341-4E64-9C18-B0BA3358FAF5}" type="slidenum">
              <a:rPr lang="en-US" smtClean="0"/>
              <a:pPr/>
              <a:t>603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09221713"/>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2031802481"/>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5" name="Slide Number Placeholder 4"/>
          <p:cNvSpPr>
            <a:spLocks noGrp="1"/>
          </p:cNvSpPr>
          <p:nvPr>
            <p:ph type="sldNum" sz="quarter" idx="4"/>
          </p:nvPr>
        </p:nvSpPr>
        <p:spPr/>
        <p:txBody>
          <a:bodyPr/>
          <a:lstStyle/>
          <a:p>
            <a:fld id="{5A6A12F4-C341-4E64-9C18-B0BA3358FAF5}" type="slidenum">
              <a:rPr lang="en-US" smtClean="0"/>
              <a:pPr/>
              <a:t>606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Tree>
    <p:custDataLst>
      <p:tags r:id="rId1"/>
    </p:custDataLst>
    <p:extLst>
      <p:ext uri="{BB962C8B-B14F-4D97-AF65-F5344CB8AC3E}">
        <p14:creationId xmlns:p14="http://schemas.microsoft.com/office/powerpoint/2010/main" val="2737577783"/>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5" name="Slide Number Placeholder 4"/>
          <p:cNvSpPr>
            <a:spLocks noGrp="1"/>
          </p:cNvSpPr>
          <p:nvPr>
            <p:ph type="sldNum" sz="quarter" idx="4"/>
          </p:nvPr>
        </p:nvSpPr>
        <p:spPr/>
        <p:txBody>
          <a:bodyPr/>
          <a:lstStyle/>
          <a:p>
            <a:fld id="{5A6A12F4-C341-4E64-9C18-B0BA3358FAF5}" type="slidenum">
              <a:rPr lang="en-US" smtClean="0"/>
              <a:pPr/>
              <a:t>607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6" name="Slide Number Placeholder 5"/>
          <p:cNvSpPr>
            <a:spLocks noGrp="1"/>
          </p:cNvSpPr>
          <p:nvPr>
            <p:ph type="sldNum" sz="quarter" idx="4"/>
          </p:nvPr>
        </p:nvSpPr>
        <p:spPr/>
        <p:txBody>
          <a:bodyPr/>
          <a:lstStyle/>
          <a:p>
            <a:fld id="{5A6A12F4-C341-4E64-9C18-B0BA3358FAF5}" type="slidenum">
              <a:rPr lang="en-US" smtClean="0"/>
              <a:pPr/>
              <a:t>609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9" name="Slide Number Placeholder 8"/>
          <p:cNvSpPr>
            <a:spLocks noGrp="1"/>
          </p:cNvSpPr>
          <p:nvPr>
            <p:ph type="sldNum" sz="quarter" idx="4"/>
          </p:nvPr>
        </p:nvSpPr>
        <p:spPr/>
        <p:txBody>
          <a:bodyPr/>
          <a:lstStyle/>
          <a:p>
            <a:fld id="{5A6A12F4-C341-4E64-9C18-B0BA3358FAF5}" type="slidenum">
              <a:rPr lang="en-US" smtClean="0"/>
              <a:pPr/>
              <a:t>61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611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615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3379962"/>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616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617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72218346"/>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618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sp>
        <p:nvSpPr>
          <p:cNvPr id="9" name="Slide Number Placeholder 8"/>
          <p:cNvSpPr>
            <a:spLocks noGrp="1"/>
          </p:cNvSpPr>
          <p:nvPr>
            <p:ph type="sldNum" sz="quarter" idx="4"/>
          </p:nvPr>
        </p:nvSpPr>
        <p:spPr/>
        <p:txBody>
          <a:bodyPr/>
          <a:lstStyle/>
          <a:p>
            <a:fld id="{5A6A12F4-C341-4E64-9C18-B0BA3358FAF5}" type="slidenum">
              <a:rPr lang="en-US" smtClean="0"/>
              <a:pPr/>
              <a:t>624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07717599"/>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625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Tree>
    <p:custDataLst>
      <p:tags r:id="rId1"/>
    </p:custDataLst>
    <p:extLst>
      <p:ext uri="{BB962C8B-B14F-4D97-AF65-F5344CB8AC3E}">
        <p14:creationId xmlns:p14="http://schemas.microsoft.com/office/powerpoint/2010/main" val="224294199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626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926828354"/>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628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1547701464"/>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5" name="Slide Number Placeholder 4"/>
          <p:cNvSpPr>
            <a:spLocks noGrp="1"/>
          </p:cNvSpPr>
          <p:nvPr>
            <p:ph type="sldNum" sz="quarter" idx="4"/>
          </p:nvPr>
        </p:nvSpPr>
        <p:spPr/>
        <p:txBody>
          <a:bodyPr/>
          <a:lstStyle/>
          <a:p>
            <a:fld id="{5A6A12F4-C341-4E64-9C18-B0BA3358FAF5}" type="slidenum">
              <a:rPr lang="en-US" smtClean="0"/>
              <a:pPr/>
              <a:t>629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sp>
        <p:nvSpPr>
          <p:cNvPr id="18" name="Slide Number Placeholder 17"/>
          <p:cNvSpPr>
            <a:spLocks noGrp="1"/>
          </p:cNvSpPr>
          <p:nvPr>
            <p:ph type="sldNum" sz="quarter" idx="4"/>
          </p:nvPr>
        </p:nvSpPr>
        <p:spPr/>
        <p:txBody>
          <a:bodyPr/>
          <a:lstStyle/>
          <a:p>
            <a:fld id="{5A6A12F4-C341-4E64-9C18-B0BA3358FAF5}" type="slidenum">
              <a:rPr lang="en-US" smtClean="0"/>
              <a:pPr/>
              <a:t>63</a:t>
            </a:fld>
            <a:endParaRPr lang="en-US" dirty="0"/>
          </a:p>
        </p:txBody>
      </p:sp>
      <p:sp>
        <p:nvSpPr>
          <p:cNvPr id="17" name="Footer Placeholder 16"/>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endParaRPr lang="en-US" sz="60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630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3.4 Hypothesis Testing: Normal Data</a:t>
            </a:r>
          </a:p>
          <a:p>
            <a:pPr marL="290513" lvl="1" indent="0">
              <a:buNone/>
            </a:pPr>
            <a:r>
              <a:rPr lang="en-US" sz="1600" dirty="0">
                <a:solidFill>
                  <a:schemeClr val="tx1"/>
                </a:solidFill>
              </a:rPr>
              <a:t>3.4.1 One and Two Sample T-Tests</a:t>
            </a:r>
          </a:p>
          <a:p>
            <a:pPr marL="290513" lvl="1" indent="0">
              <a:buNone/>
            </a:pPr>
            <a:r>
              <a:rPr lang="en-US" sz="1600" dirty="0">
                <a:solidFill>
                  <a:schemeClr val="tx1"/>
                </a:solidFill>
              </a:rPr>
              <a:t>3.4.2 One sample variance</a:t>
            </a:r>
          </a:p>
          <a:p>
            <a:pPr marL="290513" lvl="1" indent="0">
              <a:buNone/>
            </a:pPr>
            <a:r>
              <a:rPr lang="en-US" sz="1600" dirty="0">
                <a:solidFill>
                  <a:schemeClr val="tx1"/>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1 &amp; 2 Sample T-Tests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632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636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637</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60"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61"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62"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686751729"/>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4" name="Slide Number Placeholder 3"/>
          <p:cNvSpPr>
            <a:spLocks noGrp="1"/>
          </p:cNvSpPr>
          <p:nvPr>
            <p:ph type="sldNum" sz="quarter" idx="4"/>
          </p:nvPr>
        </p:nvSpPr>
        <p:spPr/>
        <p:txBody>
          <a:bodyPr/>
          <a:lstStyle/>
          <a:p>
            <a:fld id="{92B910A3-DF24-49C4-B01E-2342EC29AF17}" type="slidenum">
              <a:rPr lang="en-US" smtClean="0"/>
              <a:pPr/>
              <a:t>639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sp>
        <p:nvSpPr>
          <p:cNvPr id="20" name="Slide Number Placeholder 19"/>
          <p:cNvSpPr>
            <a:spLocks noGrp="1"/>
          </p:cNvSpPr>
          <p:nvPr>
            <p:ph type="sldNum" sz="quarter" idx="4"/>
          </p:nvPr>
        </p:nvSpPr>
        <p:spPr/>
        <p:txBody>
          <a:bodyPr/>
          <a:lstStyle/>
          <a:p>
            <a:fld id="{5A6A12F4-C341-4E64-9C18-B0BA3358FAF5}" type="slidenum">
              <a:rPr lang="en-US" smtClean="0"/>
              <a:pPr/>
              <a:t>64</a:t>
            </a:fld>
            <a:endParaRPr lang="en-US" dirty="0"/>
          </a:p>
        </p:txBody>
      </p:sp>
      <p:sp>
        <p:nvSpPr>
          <p:cNvPr id="19" name="Footer Placeholder 18"/>
          <p:cNvSpPr>
            <a:spLocks noGrp="1"/>
          </p:cNvSpPr>
          <p:nvPr>
            <p:ph type="ftr" sz="quarter" idx="3"/>
          </p:nvPr>
        </p:nvSpPr>
        <p:spPr/>
        <p:txBody>
          <a:bodyPr/>
          <a:lstStyle/>
          <a:p>
            <a:r>
              <a:rPr lang="en-US"/>
              <a:t>© Lean Partner Global</a:t>
            </a:r>
            <a:endParaRPr lang="en-US" dirty="0"/>
          </a:p>
        </p:txBody>
      </p:sp>
      <p:sp>
        <p:nvSpPr>
          <p:cNvPr id="18" name="Date Placeholder 17"/>
          <p:cNvSpPr>
            <a:spLocks noGrp="1"/>
          </p:cNvSpPr>
          <p:nvPr>
            <p:ph type="dt" sz="half" idx="2"/>
          </p:nvPr>
        </p:nvSpPr>
        <p:spPr/>
        <p:txBody>
          <a:bodyPr/>
          <a:lstStyle/>
          <a:p>
            <a:r>
              <a:rPr lang="en-US"/>
              <a:t>Lean Six Sigma Training - SXL</a:t>
            </a:r>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640</a:t>
            </a:fld>
            <a:endParaRPr lang="en-US" dirty="0"/>
          </a:p>
        </p:txBody>
      </p:sp>
      <p:sp>
        <p:nvSpPr>
          <p:cNvPr id="6" name="Footer Placeholder 5"/>
          <p:cNvSpPr>
            <a:spLocks noGrp="1"/>
          </p:cNvSpPr>
          <p:nvPr>
            <p:ph type="ftr" sz="quarter" idx="3"/>
          </p:nvPr>
        </p:nvSpPr>
        <p:spPr>
          <a:prstGeom prst="rect">
            <a:avLst/>
          </a:prstGeom>
        </p:spPr>
        <p:txBody>
          <a:bodyPr/>
          <a:lstStyle/>
          <a:p>
            <a:r>
              <a:rPr lang="en-US"/>
              <a:t>© Lean Partner Global</a:t>
            </a:r>
            <a:endParaRPr lang="en-US" dirty="0"/>
          </a:p>
        </p:txBody>
      </p:sp>
      <p:sp>
        <p:nvSpPr>
          <p:cNvPr id="5" name="Date Placeholder 4"/>
          <p:cNvSpPr>
            <a:spLocks noGrp="1"/>
          </p:cNvSpPr>
          <p:nvPr>
            <p:ph type="dt" sz="half" idx="2"/>
          </p:nvPr>
        </p:nvSpPr>
        <p:spPr>
          <a:prstGeom prst="rect">
            <a:avLst/>
          </a:prstGeom>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641</a:t>
            </a:fld>
            <a:endParaRPr lang="en-US" dirty="0"/>
          </a:p>
        </p:txBody>
      </p:sp>
      <p:sp>
        <p:nvSpPr>
          <p:cNvPr id="13" name="Footer Placeholder 12"/>
          <p:cNvSpPr>
            <a:spLocks noGrp="1"/>
          </p:cNvSpPr>
          <p:nvPr>
            <p:ph type="ftr" sz="quarter" idx="3"/>
          </p:nvPr>
        </p:nvSpPr>
        <p:spPr>
          <a:prstGeom prst="rect">
            <a:avLst/>
          </a:prstGeom>
        </p:spPr>
        <p:txBody>
          <a:bodyPr/>
          <a:lstStyle/>
          <a:p>
            <a:r>
              <a:rPr lang="en-US"/>
              <a:t>© Lean Partner Global</a:t>
            </a:r>
            <a:endParaRPr lang="en-US" dirty="0"/>
          </a:p>
        </p:txBody>
      </p:sp>
      <p:sp>
        <p:nvSpPr>
          <p:cNvPr id="3" name="Date Placeholder 2"/>
          <p:cNvSpPr>
            <a:spLocks noGrp="1"/>
          </p:cNvSpPr>
          <p:nvPr>
            <p:ph type="dt" sz="half" idx="2"/>
          </p:nvPr>
        </p:nvSpPr>
        <p:spPr>
          <a:prstGeom prst="rect">
            <a:avLst/>
          </a:prstGeom>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sp>
        <p:nvSpPr>
          <p:cNvPr id="4" name="Slide Number Placeholder 3"/>
          <p:cNvSpPr>
            <a:spLocks noGrp="1"/>
          </p:cNvSpPr>
          <p:nvPr>
            <p:ph type="sldNum" sz="quarter" idx="4"/>
          </p:nvPr>
        </p:nvSpPr>
        <p:spPr>
          <a:prstGeom prst="bracketPair">
            <a:avLst>
              <a:gd name="adj" fmla="val 17949"/>
            </a:avLst>
          </a:prstGeom>
        </p:spPr>
        <p:txBody>
          <a:bodyPr/>
          <a:lstStyle/>
          <a:p>
            <a:fld id="{92B910A3-DF24-49C4-B01E-2342EC29AF17}" type="slidenum">
              <a:rPr lang="en-US" smtClean="0"/>
              <a:pPr/>
              <a:t>642</a:t>
            </a:fld>
            <a:endParaRPr lang="en-US" dirty="0"/>
          </a:p>
        </p:txBody>
      </p:sp>
      <p:sp>
        <p:nvSpPr>
          <p:cNvPr id="9" name="Footer Placeholder 8"/>
          <p:cNvSpPr>
            <a:spLocks noGrp="1"/>
          </p:cNvSpPr>
          <p:nvPr>
            <p:ph type="ftr" sz="quarter" idx="3"/>
          </p:nvPr>
        </p:nvSpPr>
        <p:spPr>
          <a:prstGeom prst="rect">
            <a:avLst/>
          </a:prstGeom>
        </p:spPr>
        <p:txBody>
          <a:bodyPr/>
          <a:lstStyle/>
          <a:p>
            <a:r>
              <a:rPr lang="en-US"/>
              <a:t>© Lean Partner Global</a:t>
            </a:r>
            <a:endParaRPr lang="en-US" dirty="0"/>
          </a:p>
        </p:txBody>
      </p:sp>
      <p:sp>
        <p:nvSpPr>
          <p:cNvPr id="8" name="Date Placeholder 7"/>
          <p:cNvSpPr>
            <a:spLocks noGrp="1"/>
          </p:cNvSpPr>
          <p:nvPr>
            <p:ph type="dt" sz="half" idx="2"/>
          </p:nvPr>
        </p:nvSpPr>
        <p:spPr>
          <a:prstGeom prst="rect">
            <a:avLst/>
          </a:prstGeom>
        </p:spPr>
        <p:txBody>
          <a:bodyPr/>
          <a:lstStyle/>
          <a:p>
            <a:r>
              <a:rPr lang="en-US"/>
              <a:t>Lean Six Sigma Training - SXL</a:t>
            </a:r>
            <a:endParaRPr lang="en-US" dirty="0"/>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98464774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643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645</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06602564"/>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sp>
        <p:nvSpPr>
          <p:cNvPr id="7" name="Slide Number Placeholder 6"/>
          <p:cNvSpPr>
            <a:spLocks noGrp="1"/>
          </p:cNvSpPr>
          <p:nvPr>
            <p:ph type="sldNum" sz="quarter" idx="4"/>
          </p:nvPr>
        </p:nvSpPr>
        <p:spPr/>
        <p:txBody>
          <a:bodyPr/>
          <a:lstStyle/>
          <a:p>
            <a:fld id="{5A6A12F4-C341-4E64-9C18-B0BA3358FAF5}" type="slidenum">
              <a:rPr lang="en-US" smtClean="0"/>
              <a:pPr/>
              <a:t>649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50182"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1979618003"/>
              </p:ext>
            </p:extLst>
          </p:nvPr>
        </p:nvGraphicFramePr>
        <p:xfrm>
          <a:off x="4501963" y="2689225"/>
          <a:ext cx="1241425" cy="501650"/>
        </p:xfrm>
        <a:graphic>
          <a:graphicData uri="http://schemas.openxmlformats.org/presentationml/2006/ole">
            <mc:AlternateContent xmlns:mc="http://schemas.openxmlformats.org/markup-compatibility/2006">
              <mc:Choice xmlns:v="urn:schemas-microsoft-com:vml" Requires="v">
                <p:oleObj spid="_x0000_s50183"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1963"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3716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651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4"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sp>
        <p:nvSpPr>
          <p:cNvPr id="6" name="Slide Number Placeholder 5"/>
          <p:cNvSpPr>
            <a:spLocks noGrp="1"/>
          </p:cNvSpPr>
          <p:nvPr>
            <p:ph type="sldNum" sz="quarter" idx="4"/>
          </p:nvPr>
        </p:nvSpPr>
        <p:spPr/>
        <p:txBody>
          <a:bodyPr/>
          <a:lstStyle/>
          <a:p>
            <a:fld id="{5A6A12F4-C341-4E64-9C18-B0BA3358FAF5}" type="slidenum">
              <a:rPr lang="en-US" smtClean="0"/>
              <a:pPr/>
              <a:t>652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52230"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52231"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238800744"/>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653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8"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53259"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53260"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61"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654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82"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83"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84"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85"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655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302"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303"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08904336"/>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658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Tree>
    <p:custDataLst>
      <p:tags r:id="rId1"/>
    </p:custDataLst>
    <p:extLst>
      <p:ext uri="{BB962C8B-B14F-4D97-AF65-F5344CB8AC3E}">
        <p14:creationId xmlns:p14="http://schemas.microsoft.com/office/powerpoint/2010/main" val="13863240"/>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56326"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56327"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09038630"/>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662</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6" name="Slide Number Placeholder 5"/>
          <p:cNvSpPr>
            <a:spLocks noGrp="1"/>
          </p:cNvSpPr>
          <p:nvPr>
            <p:ph type="sldNum" sz="quarter" idx="4"/>
          </p:nvPr>
        </p:nvSpPr>
        <p:spPr/>
        <p:txBody>
          <a:bodyPr/>
          <a:lstStyle/>
          <a:p>
            <a:fld id="{5A6A12F4-C341-4E64-9C18-B0BA3358FAF5}" type="slidenum">
              <a:rPr lang="en-US" smtClean="0"/>
              <a:pPr/>
              <a:t>666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667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668</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669</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265104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672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90081359"/>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673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57352"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57353"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57354"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75672652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6" name="Slide Number Placeholder 5"/>
          <p:cNvSpPr>
            <a:spLocks noGrp="1"/>
          </p:cNvSpPr>
          <p:nvPr>
            <p:ph type="sldNum" sz="quarter" idx="4"/>
          </p:nvPr>
        </p:nvSpPr>
        <p:spPr/>
        <p:txBody>
          <a:bodyPr/>
          <a:lstStyle/>
          <a:p>
            <a:fld id="{5A6A12F4-C341-4E64-9C18-B0BA3358FAF5}" type="slidenum">
              <a:rPr lang="en-US" smtClean="0"/>
              <a:pPr/>
              <a:t>675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8"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9"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58380"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58381"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59469612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59406"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59407"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59408"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59409"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59410"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59411"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7724030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679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680</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681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891422792"/>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683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Tree>
    <p:custDataLst>
      <p:tags r:id="rId1"/>
    </p:custDataLst>
    <p:extLst>
      <p:ext uri="{BB962C8B-B14F-4D97-AF65-F5344CB8AC3E}">
        <p14:creationId xmlns:p14="http://schemas.microsoft.com/office/powerpoint/2010/main" val="439334252"/>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685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60420"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46592298"/>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688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5" name="Slide Number Placeholder 4"/>
          <p:cNvSpPr>
            <a:spLocks noGrp="1"/>
          </p:cNvSpPr>
          <p:nvPr>
            <p:ph type="sldNum" sz="quarter" idx="4"/>
          </p:nvPr>
        </p:nvSpPr>
        <p:spPr/>
        <p:txBody>
          <a:bodyPr/>
          <a:lstStyle/>
          <a:p>
            <a:fld id="{5A6A12F4-C341-4E64-9C18-B0BA3358FAF5}" type="slidenum">
              <a:rPr lang="en-US" smtClean="0"/>
              <a:pPr/>
              <a:t>689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54"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55"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61456"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61457"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61458"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61459"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529012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69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sp>
        <p:nvSpPr>
          <p:cNvPr id="12" name="Slide Number Placeholder 11"/>
          <p:cNvSpPr>
            <a:spLocks noGrp="1"/>
          </p:cNvSpPr>
          <p:nvPr>
            <p:ph type="sldNum" sz="quarter" idx="4"/>
          </p:nvPr>
        </p:nvSpPr>
        <p:spPr/>
        <p:txBody>
          <a:bodyPr/>
          <a:lstStyle/>
          <a:p>
            <a:fld id="{5A6A12F4-C341-4E64-9C18-B0BA3358FAF5}" type="slidenum">
              <a:rPr lang="en-US" smtClean="0"/>
              <a:pPr/>
              <a:t>690</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72"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73"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74"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Tree>
    <p:custDataLst>
      <p:tags r:id="rId2"/>
    </p:custDataLst>
    <p:extLst>
      <p:ext uri="{BB962C8B-B14F-4D97-AF65-F5344CB8AC3E}">
        <p14:creationId xmlns:p14="http://schemas.microsoft.com/office/powerpoint/2010/main" val="4204117819"/>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691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692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63492"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5896230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64516"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920058050"/>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694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696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698</a:t>
            </a:fld>
            <a:endParaRPr lang="en-US" dirty="0"/>
          </a:p>
        </p:txBody>
      </p:sp>
      <p:sp>
        <p:nvSpPr>
          <p:cNvPr id="22" name="Footer Placeholder 2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10663866"/>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699</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65540"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12786160"/>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701</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Tree>
    <p:custDataLst>
      <p:tags r:id="rId1"/>
    </p:custDataLst>
    <p:extLst>
      <p:ext uri="{BB962C8B-B14F-4D97-AF65-F5344CB8AC3E}">
        <p14:creationId xmlns:p14="http://schemas.microsoft.com/office/powerpoint/2010/main" val="4266702837"/>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703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704</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9190204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3.5 Hyp Testing: Non-Normal Data</a:t>
            </a:r>
            <a:endParaRPr lang="en-US" sz="1600" u="sng" dirty="0">
              <a:solidFill>
                <a:schemeClr val="tx1"/>
              </a:solidFill>
            </a:endParaRPr>
          </a:p>
          <a:p>
            <a:pPr marL="349250" lvl="1" indent="0">
              <a:buNone/>
            </a:pPr>
            <a:r>
              <a:rPr lang="en-US" sz="1600" dirty="0">
                <a:solidFill>
                  <a:schemeClr val="tx1"/>
                </a:solidFill>
              </a:rPr>
              <a:t>3.5.1 Mann-Whitney</a:t>
            </a:r>
          </a:p>
          <a:p>
            <a:pPr marL="349250" lvl="1" indent="0">
              <a:buNone/>
            </a:pPr>
            <a:r>
              <a:rPr lang="en-US" sz="1600" dirty="0">
                <a:solidFill>
                  <a:schemeClr val="tx1"/>
                </a:solidFill>
              </a:rPr>
              <a:t>3.5.2 Kruskal-Wallis</a:t>
            </a:r>
          </a:p>
          <a:p>
            <a:pPr marL="349250" lvl="1" indent="0">
              <a:buNone/>
            </a:pPr>
            <a:r>
              <a:rPr lang="en-US" sz="1600" dirty="0">
                <a:solidFill>
                  <a:schemeClr val="tx1"/>
                </a:solidFill>
              </a:rPr>
              <a:t>3.5.3 Moods Median</a:t>
            </a:r>
          </a:p>
          <a:p>
            <a:pPr marL="349250" lvl="1" indent="0">
              <a:buNone/>
            </a:pPr>
            <a:r>
              <a:rPr lang="en-US" sz="1600" dirty="0">
                <a:solidFill>
                  <a:schemeClr val="tx1"/>
                </a:solidFill>
              </a:rPr>
              <a:t>3.5.4 Friedman</a:t>
            </a:r>
          </a:p>
          <a:p>
            <a:pPr marL="349250" lvl="1" indent="0">
              <a:buNone/>
            </a:pPr>
            <a:r>
              <a:rPr lang="en-US" sz="1600" dirty="0">
                <a:solidFill>
                  <a:schemeClr val="tx1"/>
                </a:solidFill>
              </a:rPr>
              <a:t>3.5.5 One Sample Sign</a:t>
            </a:r>
          </a:p>
          <a:p>
            <a:pPr marL="349250" lvl="1" indent="0">
              <a:buNone/>
            </a:pPr>
            <a:r>
              <a:rPr lang="en-US" sz="1600" dirty="0">
                <a:solidFill>
                  <a:schemeClr val="tx1"/>
                </a:solidFill>
              </a:rPr>
              <a:t>3.5.6 One Sample Wilcoxon</a:t>
            </a:r>
          </a:p>
          <a:p>
            <a:pPr marL="349250" lvl="1" indent="0">
              <a:buNone/>
            </a:pPr>
            <a:r>
              <a:rPr lang="en-US" sz="1600" dirty="0">
                <a:solidFill>
                  <a:schemeClr val="tx1"/>
                </a:solidFill>
              </a:rPr>
              <a:t>3.5.7 One and Two Sample Proportion</a:t>
            </a:r>
          </a:p>
          <a:p>
            <a:pPr marL="349250" lvl="1" indent="0">
              <a:buNone/>
            </a:pPr>
            <a:r>
              <a:rPr lang="en-US" sz="1600" dirty="0">
                <a:solidFill>
                  <a:schemeClr val="tx1"/>
                </a:solidFill>
              </a:rPr>
              <a:t>3.5.8 Chi-Squared </a:t>
            </a:r>
            <a:r>
              <a:rPr lang="en-US" sz="1400" dirty="0">
                <a:solidFill>
                  <a:schemeClr val="tx1"/>
                </a:solidFill>
              </a:rPr>
              <a:t>(Contingency Tables)</a:t>
            </a:r>
          </a:p>
          <a:p>
            <a:pPr marL="349250" lvl="1" indent="0">
              <a:buNone/>
            </a:pPr>
            <a:r>
              <a:rPr lang="en-US" sz="1600" dirty="0">
                <a:solidFill>
                  <a:schemeClr val="tx1"/>
                </a:solidFill>
              </a:rPr>
              <a:t>3.5.9 Test of Equal Variances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5" name="Slide Number Placeholder 4"/>
          <p:cNvSpPr>
            <a:spLocks noGrp="1"/>
          </p:cNvSpPr>
          <p:nvPr>
            <p:ph type="sldNum" sz="quarter" idx="4"/>
          </p:nvPr>
        </p:nvSpPr>
        <p:spPr/>
        <p:txBody>
          <a:bodyPr/>
          <a:lstStyle/>
          <a:p>
            <a:fld id="{5A6A12F4-C341-4E64-9C18-B0BA3358FAF5}" type="slidenum">
              <a:rPr lang="en-US" smtClean="0"/>
              <a:pPr/>
              <a:t>708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712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8"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9"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70"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sp>
        <p:nvSpPr>
          <p:cNvPr id="11" name="Slide Number Placeholder 10"/>
          <p:cNvSpPr>
            <a:spLocks noGrp="1"/>
          </p:cNvSpPr>
          <p:nvPr>
            <p:ph type="sldNum" sz="quarter" idx="4"/>
          </p:nvPr>
        </p:nvSpPr>
        <p:spPr/>
        <p:txBody>
          <a:bodyPr/>
          <a:lstStyle/>
          <a:p>
            <a:fld id="{5A6A12F4-C341-4E64-9C18-B0BA3358FAF5}" type="slidenum">
              <a:rPr lang="en-US" smtClean="0"/>
              <a:pPr/>
              <a:t>714</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67594"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67595"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67596"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67597"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distribution-fee)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34252572"/>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716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717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sp>
        <p:nvSpPr>
          <p:cNvPr id="4" name="Slide Number Placeholder 3"/>
          <p:cNvSpPr>
            <a:spLocks noGrp="1"/>
          </p:cNvSpPr>
          <p:nvPr>
            <p:ph type="sldNum" sz="quarter" idx="4"/>
          </p:nvPr>
        </p:nvSpPr>
        <p:spPr/>
        <p:txBody>
          <a:bodyPr/>
          <a:lstStyle/>
          <a:p>
            <a:fld id="{92B910A3-DF24-49C4-B01E-2342EC29AF17}" type="slidenum">
              <a:rPr lang="en-US" smtClean="0"/>
              <a:pPr/>
              <a:t>718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200076056"/>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719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723</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68616"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68617"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68618"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724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69638"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69639"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67293807"/>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distribution-fee)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725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4" name="Slide Number Placeholder 3"/>
          <p:cNvSpPr>
            <a:spLocks noGrp="1"/>
          </p:cNvSpPr>
          <p:nvPr>
            <p:ph type="sldNum" sz="quarter" idx="4"/>
          </p:nvPr>
        </p:nvSpPr>
        <p:spPr/>
        <p:txBody>
          <a:bodyPr/>
          <a:lstStyle/>
          <a:p>
            <a:fld id="{92B910A3-DF24-49C4-B01E-2342EC29AF17}" type="slidenum">
              <a:rPr lang="en-US" smtClean="0"/>
              <a:pPr/>
              <a:t>727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728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1558986833"/>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729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733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70666"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70667"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70668"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70669"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49738555"/>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distribution-fee)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24915327"/>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736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737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4072162217"/>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738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sp>
        <p:nvSpPr>
          <p:cNvPr id="9" name="Slide Number Placeholder 8"/>
          <p:cNvSpPr>
            <a:spLocks noGrp="1"/>
          </p:cNvSpPr>
          <p:nvPr>
            <p:ph type="sldNum" sz="quarter" idx="4"/>
          </p:nvPr>
        </p:nvSpPr>
        <p:spPr/>
        <p:txBody>
          <a:bodyPr/>
          <a:lstStyle/>
          <a:p>
            <a:fld id="{5A6A12F4-C341-4E64-9C18-B0BA3358FAF5}" type="slidenum">
              <a:rPr lang="en-US" smtClean="0"/>
              <a:pPr/>
              <a:t>742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8"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9"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90"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595381083"/>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743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72708"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983939255"/>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745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748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13" name="Slide Number Placeholder 12"/>
          <p:cNvSpPr>
            <a:spLocks noGrp="1"/>
          </p:cNvSpPr>
          <p:nvPr>
            <p:ph type="sldNum" sz="quarter" idx="4"/>
          </p:nvPr>
        </p:nvSpPr>
        <p:spPr/>
        <p:txBody>
          <a:bodyPr/>
          <a:lstStyle/>
          <a:p>
            <a:fld id="{5A6A12F4-C341-4E64-9C18-B0BA3358FAF5}" type="slidenum">
              <a:rPr lang="en-US" smtClean="0"/>
              <a:pPr/>
              <a:t>749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2"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Tree>
    <p:custDataLst>
      <p:tags r:id="rId2"/>
    </p:custDataLst>
    <p:extLst>
      <p:ext uri="{BB962C8B-B14F-4D97-AF65-F5344CB8AC3E}">
        <p14:creationId xmlns:p14="http://schemas.microsoft.com/office/powerpoint/2010/main" val="4060246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78102944"/>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857663748"/>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754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distribution-fee)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6908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761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sp>
        <p:nvSpPr>
          <p:cNvPr id="4" name="Slide Number Placeholder 3"/>
          <p:cNvSpPr>
            <a:spLocks noGrp="1"/>
          </p:cNvSpPr>
          <p:nvPr>
            <p:ph type="sldNum" sz="quarter" idx="4"/>
          </p:nvPr>
        </p:nvSpPr>
        <p:spPr/>
        <p:txBody>
          <a:bodyPr/>
          <a:lstStyle/>
          <a:p>
            <a:fld id="{92B910A3-DF24-49C4-B01E-2342EC29AF17}" type="slidenum">
              <a:rPr lang="en-US" smtClean="0"/>
              <a:pPr/>
              <a:t>762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Tree>
    <p:custDataLst>
      <p:tags r:id="rId1"/>
    </p:custDataLst>
    <p:extLst>
      <p:ext uri="{BB962C8B-B14F-4D97-AF65-F5344CB8AC3E}">
        <p14:creationId xmlns:p14="http://schemas.microsoft.com/office/powerpoint/2010/main" val="29395414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3.5.7 One &amp; Two Sample Proportion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763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sp>
        <p:nvSpPr>
          <p:cNvPr id="11" name="Slide Number Placeholder 10"/>
          <p:cNvSpPr>
            <a:spLocks noGrp="1"/>
          </p:cNvSpPr>
          <p:nvPr>
            <p:ph type="sldNum" sz="quarter" idx="4"/>
          </p:nvPr>
        </p:nvSpPr>
        <p:spPr/>
        <p:txBody>
          <a:bodyPr/>
          <a:lstStyle/>
          <a:p>
            <a:fld id="{5A6A12F4-C341-4E64-9C18-B0BA3358FAF5}" type="slidenum">
              <a:rPr lang="en-US" smtClean="0"/>
              <a:pPr/>
              <a:t>766</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74762"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63"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64"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65"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distribution-fee)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768</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769</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Tree>
    <p:custDataLst>
      <p:tags r:id="rId1"/>
    </p:custDataLst>
    <p:extLst>
      <p:ext uri="{BB962C8B-B14F-4D97-AF65-F5344CB8AC3E}">
        <p14:creationId xmlns:p14="http://schemas.microsoft.com/office/powerpoint/2010/main" val="994821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8" name="Slide Number Placeholder 7"/>
          <p:cNvSpPr>
            <a:spLocks noGrp="1"/>
          </p:cNvSpPr>
          <p:nvPr>
            <p:ph type="sldNum" sz="quarter" idx="4"/>
          </p:nvPr>
        </p:nvSpPr>
        <p:spPr/>
        <p:txBody>
          <a:bodyPr/>
          <a:lstStyle/>
          <a:p>
            <a:fld id="{5A6A12F4-C341-4E64-9C18-B0BA3358FAF5}" type="slidenum">
              <a:rPr lang="en-US" smtClean="0"/>
              <a:pPr/>
              <a:t>77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772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75794"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95"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96"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97"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98"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99"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800"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801"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distribution-fee)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69660559"/>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774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775</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Tree>
    <p:custDataLst>
      <p:tags r:id="rId1"/>
    </p:custDataLst>
    <p:extLst>
      <p:ext uri="{BB962C8B-B14F-4D97-AF65-F5344CB8AC3E}">
        <p14:creationId xmlns:p14="http://schemas.microsoft.com/office/powerpoint/2010/main" val="2796939219"/>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776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78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780</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8"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9"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76810"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1949196880"/>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783</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8767219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distribution-fee)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786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787</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4" name="Slide Number Placeholder 3"/>
          <p:cNvSpPr>
            <a:spLocks noGrp="1"/>
          </p:cNvSpPr>
          <p:nvPr>
            <p:ph type="sldNum" sz="quarter" idx="4"/>
          </p:nvPr>
        </p:nvSpPr>
        <p:spPr/>
        <p:txBody>
          <a:bodyPr/>
          <a:lstStyle/>
          <a:p>
            <a:fld id="{92B910A3-DF24-49C4-B01E-2342EC29AF17}" type="slidenum">
              <a:rPr lang="en-US" smtClean="0"/>
              <a:pPr/>
              <a:t>788</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607569468"/>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5" name="Slide Number Placeholder 4"/>
          <p:cNvSpPr>
            <a:spLocks noGrp="1"/>
          </p:cNvSpPr>
          <p:nvPr>
            <p:ph type="sldNum" sz="quarter" idx="4"/>
          </p:nvPr>
        </p:nvSpPr>
        <p:spPr/>
        <p:txBody>
          <a:bodyPr/>
          <a:lstStyle/>
          <a:p>
            <a:fld id="{5A6A12F4-C341-4E64-9C18-B0BA3358FAF5}" type="slidenum">
              <a:rPr lang="en-US" smtClean="0"/>
              <a:pPr/>
              <a:t>789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sp>
        <p:nvSpPr>
          <p:cNvPr id="9" name="Slide Number Placeholder 8"/>
          <p:cNvSpPr>
            <a:spLocks noGrp="1"/>
          </p:cNvSpPr>
          <p:nvPr>
            <p:ph type="sldNum" sz="quarter" idx="4"/>
          </p:nvPr>
        </p:nvSpPr>
        <p:spPr/>
        <p:txBody>
          <a:bodyPr/>
          <a:lstStyle/>
          <a:p>
            <a:fld id="{5A6A12F4-C341-4E64-9C18-B0BA3358FAF5}" type="slidenum">
              <a:rPr lang="en-US" smtClean="0"/>
              <a:pPr/>
              <a:t>79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sp>
        <p:nvSpPr>
          <p:cNvPr id="6" name="Slide Number Placeholder 5"/>
          <p:cNvSpPr>
            <a:spLocks noGrp="1"/>
          </p:cNvSpPr>
          <p:nvPr>
            <p:ph type="sldNum" sz="quarter" idx="4"/>
          </p:nvPr>
        </p:nvSpPr>
        <p:spPr/>
        <p:txBody>
          <a:bodyPr/>
          <a:lstStyle/>
          <a:p>
            <a:fld id="{5A6A12F4-C341-4E64-9C18-B0BA3358FAF5}" type="slidenum">
              <a:rPr lang="en-US" smtClean="0"/>
              <a:pPr/>
              <a:t>790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77828"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267338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sp>
        <p:nvSpPr>
          <p:cNvPr id="10" name="Slide Number Placeholder 9"/>
          <p:cNvSpPr>
            <a:spLocks noGrp="1"/>
          </p:cNvSpPr>
          <p:nvPr>
            <p:ph type="sldNum" sz="quarter" idx="4"/>
          </p:nvPr>
        </p:nvSpPr>
        <p:spPr/>
        <p:txBody>
          <a:bodyPr/>
          <a:lstStyle/>
          <a:p>
            <a:fld id="{5A6A12F4-C341-4E64-9C18-B0BA3358FAF5}" type="slidenum">
              <a:rPr lang="en-US" smtClean="0"/>
              <a:pPr/>
              <a:t>791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2"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sp>
        <p:nvSpPr>
          <p:cNvPr id="13" name="Slide Number Placeholder 12"/>
          <p:cNvSpPr>
            <a:spLocks noGrp="1"/>
          </p:cNvSpPr>
          <p:nvPr>
            <p:ph type="sldNum" sz="quarter" idx="4"/>
          </p:nvPr>
        </p:nvSpPr>
        <p:spPr/>
        <p:txBody>
          <a:bodyPr/>
          <a:lstStyle/>
          <a:p>
            <a:fld id="{5A6A12F4-C341-4E64-9C18-B0BA3358FAF5}" type="slidenum">
              <a:rPr lang="en-US" smtClean="0"/>
              <a:pPr/>
              <a:t>792</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80"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81"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82"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80902"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80903"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87784400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794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81926"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81927"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2380753"/>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sp>
        <p:nvSpPr>
          <p:cNvPr id="7" name="Slide Number Placeholder 6"/>
          <p:cNvSpPr>
            <a:spLocks noGrp="1"/>
          </p:cNvSpPr>
          <p:nvPr>
            <p:ph type="sldNum" sz="quarter" idx="4"/>
          </p:nvPr>
        </p:nvSpPr>
        <p:spPr/>
        <p:txBody>
          <a:bodyPr/>
          <a:lstStyle/>
          <a:p>
            <a:fld id="{5A6A12F4-C341-4E64-9C18-B0BA3358FAF5}" type="slidenum">
              <a:rPr lang="en-US" smtClean="0"/>
              <a:pPr/>
              <a:t>795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5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8295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8295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5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8296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Tree>
    <p:custDataLst>
      <p:tags r:id="rId2"/>
    </p:custDataLst>
    <p:extLst>
      <p:ext uri="{BB962C8B-B14F-4D97-AF65-F5344CB8AC3E}">
        <p14:creationId xmlns:p14="http://schemas.microsoft.com/office/powerpoint/2010/main" val="326765228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796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83974"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83975"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088632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797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798</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12" name="Date Placeholder 11"/>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799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Tree>
    <p:custDataLst>
      <p:tags r:id="rId1"/>
    </p:custDataLst>
    <p:extLst>
      <p:ext uri="{BB962C8B-B14F-4D97-AF65-F5344CB8AC3E}">
        <p14:creationId xmlns:p14="http://schemas.microsoft.com/office/powerpoint/2010/main" val="83089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9" name="Slide Number Placeholder 8"/>
          <p:cNvSpPr>
            <a:spLocks noGrp="1"/>
          </p:cNvSpPr>
          <p:nvPr>
            <p:ph type="sldNum" sz="quarter" idx="4"/>
          </p:nvPr>
        </p:nvSpPr>
        <p:spPr/>
        <p:txBody>
          <a:bodyPr/>
          <a:lstStyle/>
          <a:p>
            <a:fld id="{5A6A12F4-C341-4E64-9C18-B0BA3358FAF5}" type="slidenum">
              <a:rPr lang="en-US" smtClean="0"/>
              <a:pPr/>
              <a:t>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80</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800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577011191"/>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4" name="Slide Number Placeholder 3"/>
          <p:cNvSpPr>
            <a:spLocks noGrp="1"/>
          </p:cNvSpPr>
          <p:nvPr>
            <p:ph type="sldNum" sz="quarter" idx="4"/>
          </p:nvPr>
        </p:nvSpPr>
        <p:spPr/>
        <p:txBody>
          <a:bodyPr/>
          <a:lstStyle/>
          <a:p>
            <a:fld id="{92B910A3-DF24-49C4-B01E-2342EC29AF17}" type="slidenum">
              <a:rPr lang="en-US" smtClean="0"/>
              <a:pPr/>
              <a:t>803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4" name="Slide Number Placeholder 3"/>
          <p:cNvSpPr>
            <a:spLocks noGrp="1"/>
          </p:cNvSpPr>
          <p:nvPr>
            <p:ph type="sldNum" sz="quarter" idx="4"/>
          </p:nvPr>
        </p:nvSpPr>
        <p:spPr/>
        <p:txBody>
          <a:bodyPr/>
          <a:lstStyle/>
          <a:p>
            <a:fld id="{92B910A3-DF24-49C4-B01E-2342EC29AF17}" type="slidenum">
              <a:rPr lang="en-US" smtClean="0"/>
              <a:pPr/>
              <a:t>805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Tree>
    <p:custDataLst>
      <p:tags r:id="rId1"/>
    </p:custDataLst>
    <p:extLst>
      <p:ext uri="{BB962C8B-B14F-4D97-AF65-F5344CB8AC3E}">
        <p14:creationId xmlns:p14="http://schemas.microsoft.com/office/powerpoint/2010/main" val="1921322686"/>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806</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96647898"/>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809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81</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811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51102536"/>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815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60589296"/>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817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819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82</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6" name="Slide Number Placeholder 5"/>
          <p:cNvSpPr>
            <a:spLocks noGrp="1"/>
          </p:cNvSpPr>
          <p:nvPr>
            <p:ph type="sldNum" sz="quarter" idx="4"/>
          </p:nvPr>
        </p:nvSpPr>
        <p:spPr/>
        <p:txBody>
          <a:bodyPr/>
          <a:lstStyle/>
          <a:p>
            <a:fld id="{5A6A12F4-C341-4E64-9C18-B0BA3358FAF5}" type="slidenum">
              <a:rPr lang="en-US" smtClean="0"/>
              <a:pPr/>
              <a:t>820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821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84996"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7191957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1"/>
    </p:custDataLst>
    <p:extLst>
      <p:ext uri="{BB962C8B-B14F-4D97-AF65-F5344CB8AC3E}">
        <p14:creationId xmlns:p14="http://schemas.microsoft.com/office/powerpoint/2010/main" val="348045443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sp>
        <p:nvSpPr>
          <p:cNvPr id="6" name="Slide Number Placeholder 5"/>
          <p:cNvSpPr>
            <a:spLocks noGrp="1"/>
          </p:cNvSpPr>
          <p:nvPr>
            <p:ph type="sldNum" sz="quarter" idx="4"/>
          </p:nvPr>
        </p:nvSpPr>
        <p:spPr/>
        <p:txBody>
          <a:bodyPr/>
          <a:lstStyle/>
          <a:p>
            <a:fld id="{5A6A12F4-C341-4E64-9C18-B0BA3358FAF5}" type="slidenum">
              <a:rPr lang="en-US" smtClean="0"/>
              <a:pPr/>
              <a:t>825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952845849"/>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5" name="Slide Number Placeholder 4"/>
          <p:cNvSpPr>
            <a:spLocks noGrp="1"/>
          </p:cNvSpPr>
          <p:nvPr>
            <p:ph type="sldNum" sz="quarter" idx="4"/>
          </p:nvPr>
        </p:nvSpPr>
        <p:spPr/>
        <p:txBody>
          <a:bodyPr/>
          <a:lstStyle/>
          <a:p>
            <a:fld id="{5A6A12F4-C341-4E64-9C18-B0BA3358FAF5}" type="slidenum">
              <a:rPr lang="en-US" smtClean="0"/>
              <a:pPr/>
              <a:t>826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827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828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7815818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829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10493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32941699"/>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66627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0364578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sp>
        <p:nvSpPr>
          <p:cNvPr id="5" name="Slide Number Placeholder 4"/>
          <p:cNvSpPr>
            <a:spLocks noGrp="1"/>
          </p:cNvSpPr>
          <p:nvPr>
            <p:ph type="sldNum" sz="quarter" idx="4"/>
          </p:nvPr>
        </p:nvSpPr>
        <p:spPr/>
        <p:txBody>
          <a:bodyPr/>
          <a:lstStyle/>
          <a:p>
            <a:fld id="{5A6A12F4-C341-4E64-9C18-B0BA3358FAF5}" type="slidenum">
              <a:rPr lang="en-US" smtClean="0"/>
              <a:pPr/>
              <a:t>833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70764154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6" name="Slide Number Placeholder 5"/>
          <p:cNvSpPr>
            <a:spLocks noGrp="1"/>
          </p:cNvSpPr>
          <p:nvPr>
            <p:ph type="sldNum" sz="quarter" idx="4"/>
          </p:nvPr>
        </p:nvSpPr>
        <p:spPr/>
        <p:txBody>
          <a:bodyPr/>
          <a:lstStyle/>
          <a:p>
            <a:fld id="{5A6A12F4-C341-4E64-9C18-B0BA3358FAF5}" type="slidenum">
              <a:rPr lang="en-US" smtClean="0"/>
              <a:pPr/>
              <a:t>835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836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sp>
        <p:nvSpPr>
          <p:cNvPr id="10" name="Slide Number Placeholder 9"/>
          <p:cNvSpPr>
            <a:spLocks noGrp="1"/>
          </p:cNvSpPr>
          <p:nvPr>
            <p:ph type="sldNum" sz="quarter" idx="4"/>
          </p:nvPr>
        </p:nvSpPr>
        <p:spPr/>
        <p:txBody>
          <a:bodyPr/>
          <a:lstStyle/>
          <a:p>
            <a:fld id="{5A6A12F4-C341-4E64-9C18-B0BA3358FAF5}" type="slidenum">
              <a:rPr lang="en-US" smtClean="0"/>
              <a:pPr/>
              <a:t>840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22"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23"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Tree>
    <p:custDataLst>
      <p:tags r:id="rId2"/>
    </p:custDataLst>
    <p:extLst>
      <p:ext uri="{BB962C8B-B14F-4D97-AF65-F5344CB8AC3E}">
        <p14:creationId xmlns:p14="http://schemas.microsoft.com/office/powerpoint/2010/main" val="2374706754"/>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sp>
        <p:nvSpPr>
          <p:cNvPr id="14" name="Slide Number Placeholder 13"/>
          <p:cNvSpPr>
            <a:spLocks noGrp="1"/>
          </p:cNvSpPr>
          <p:nvPr>
            <p:ph type="sldNum" sz="quarter" idx="4"/>
          </p:nvPr>
        </p:nvSpPr>
        <p:spPr/>
        <p:txBody>
          <a:bodyPr/>
          <a:lstStyle/>
          <a:p>
            <a:fld id="{5A6A12F4-C341-4E64-9C18-B0BA3358FAF5}" type="slidenum">
              <a:rPr lang="en-US" smtClean="0"/>
              <a:pPr/>
              <a:t>841</a:t>
            </a:fld>
            <a:endParaRPr lang="en-US" dirty="0"/>
          </a:p>
        </p:txBody>
      </p:sp>
      <p:sp>
        <p:nvSpPr>
          <p:cNvPr id="13" name="Footer Placeholder 12"/>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50"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51"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52"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53"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ustDataLst>
      <p:tags r:id="rId2"/>
    </p:custDataLst>
    <p:extLst>
      <p:ext uri="{BB962C8B-B14F-4D97-AF65-F5344CB8AC3E}">
        <p14:creationId xmlns:p14="http://schemas.microsoft.com/office/powerpoint/2010/main" val="3333444887"/>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842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88072"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88073"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88074"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931066530"/>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844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89092"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36759276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sp>
        <p:nvSpPr>
          <p:cNvPr id="7" name="Slide Number Placeholder 6"/>
          <p:cNvSpPr>
            <a:spLocks noGrp="1"/>
          </p:cNvSpPr>
          <p:nvPr>
            <p:ph type="sldNum" sz="quarter" idx="4"/>
          </p:nvPr>
        </p:nvSpPr>
        <p:spPr/>
        <p:txBody>
          <a:bodyPr/>
          <a:lstStyle/>
          <a:p>
            <a:fld id="{5A6A12F4-C341-4E64-9C18-B0BA3358FAF5}" type="slidenum">
              <a:rPr lang="en-US" smtClean="0"/>
              <a:pPr/>
              <a:t>845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90116"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1160162033"/>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508651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85</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sp>
        <p:nvSpPr>
          <p:cNvPr id="4" name="Slide Number Placeholder 3"/>
          <p:cNvSpPr>
            <a:spLocks noGrp="1"/>
          </p:cNvSpPr>
          <p:nvPr>
            <p:ph type="sldNum" sz="quarter" idx="4"/>
          </p:nvPr>
        </p:nvSpPr>
        <p:spPr/>
        <p:txBody>
          <a:bodyPr/>
          <a:lstStyle/>
          <a:p>
            <a:fld id="{2C8C453A-8EE7-400A-A84E-5B6DF6016F1D}" type="slidenum">
              <a:rPr lang="en-US" smtClean="0"/>
              <a:pPr/>
              <a:t>852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Tree>
    <p:custDataLst>
      <p:tags r:id="rId1"/>
    </p:custDataLst>
    <p:extLst>
      <p:ext uri="{BB962C8B-B14F-4D97-AF65-F5344CB8AC3E}">
        <p14:creationId xmlns:p14="http://schemas.microsoft.com/office/powerpoint/2010/main" val="1394627927"/>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Tree>
    <p:custDataLst>
      <p:tags r:id="rId1"/>
    </p:custDataLst>
    <p:extLst>
      <p:ext uri="{BB962C8B-B14F-4D97-AF65-F5344CB8AC3E}">
        <p14:creationId xmlns:p14="http://schemas.microsoft.com/office/powerpoint/2010/main" val="765556237"/>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856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33761719"/>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3367273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86</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432219802"/>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864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866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8331999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r>
              <a:rPr lang="en-US" sz="1600" dirty="0">
                <a:solidFill>
                  <a:schemeClr val="tx1"/>
                </a:solidFill>
              </a:rPr>
              <a:t>   4.2.5 Data Transformation, Box Cox</a:t>
            </a:r>
          </a:p>
          <a:p>
            <a:pPr marL="114300" indent="0">
              <a:buNone/>
            </a:pPr>
            <a:r>
              <a:rPr lang="en-US" sz="1600" dirty="0">
                <a:solidFill>
                  <a:schemeClr val="tx1"/>
                </a:solidFill>
              </a:rPr>
              <a:t>   4.2.6 Stepwise Regression</a:t>
            </a:r>
          </a:p>
          <a:p>
            <a:pPr marL="114300" indent="0">
              <a:buNone/>
            </a:pPr>
            <a:r>
              <a:rPr lang="en-US" sz="1600" dirty="0">
                <a:solidFill>
                  <a:schemeClr val="tx1"/>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869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sp>
        <p:nvSpPr>
          <p:cNvPr id="9" name="Slide Number Placeholder 8"/>
          <p:cNvSpPr>
            <a:spLocks noGrp="1"/>
          </p:cNvSpPr>
          <p:nvPr>
            <p:ph type="sldNum" sz="quarter" idx="4"/>
          </p:nvPr>
        </p:nvSpPr>
        <p:spPr/>
        <p:txBody>
          <a:bodyPr/>
          <a:lstStyle/>
          <a:p>
            <a:fld id="{5A6A12F4-C341-4E64-9C18-B0BA3358FAF5}" type="slidenum">
              <a:rPr lang="en-US" smtClean="0"/>
              <a:pPr/>
              <a:t>87</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870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42"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91143"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402172661"/>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29063144"/>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52139360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Tree>
    <p:custDataLst>
      <p:tags r:id="rId1"/>
    </p:custDataLst>
    <p:extLst>
      <p:ext uri="{BB962C8B-B14F-4D97-AF65-F5344CB8AC3E}">
        <p14:creationId xmlns:p14="http://schemas.microsoft.com/office/powerpoint/2010/main" val="3884330202"/>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877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51446816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878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879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sp>
        <p:nvSpPr>
          <p:cNvPr id="12" name="Slide Number Placeholder 11"/>
          <p:cNvSpPr>
            <a:spLocks noGrp="1"/>
          </p:cNvSpPr>
          <p:nvPr>
            <p:ph type="sldNum" sz="quarter" idx="4"/>
          </p:nvPr>
        </p:nvSpPr>
        <p:spPr/>
        <p:txBody>
          <a:bodyPr/>
          <a:lstStyle/>
          <a:p>
            <a:fld id="{5A6A12F4-C341-4E64-9C18-B0BA3358FAF5}" type="slidenum">
              <a:rPr lang="en-US" smtClean="0"/>
              <a:pPr/>
              <a:t>88</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92164"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56799016"/>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881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882</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883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884</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Tree>
    <p:custDataLst>
      <p:tags r:id="rId1"/>
    </p:custDataLst>
    <p:extLst>
      <p:ext uri="{BB962C8B-B14F-4D97-AF65-F5344CB8AC3E}">
        <p14:creationId xmlns:p14="http://schemas.microsoft.com/office/powerpoint/2010/main" val="3308824568"/>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885</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9" name="Date Placeholder 8"/>
          <p:cNvSpPr>
            <a:spLocks noGrp="1"/>
          </p:cNvSpPr>
          <p:nvPr>
            <p:ph type="dt" sz="half" idx="2"/>
          </p:nvPr>
        </p:nvSpPr>
        <p:spPr/>
        <p:txBody>
          <a:bodyPr/>
          <a:lstStyle/>
          <a:p>
            <a:r>
              <a:rPr lang="en-US"/>
              <a:t>Lean Six Sigma Training - SXL</a:t>
            </a:r>
            <a:endParaRPr lang="en-US"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Tree>
    <p:custDataLst>
      <p:tags r:id="rId1"/>
    </p:custDataLst>
    <p:extLst>
      <p:ext uri="{BB962C8B-B14F-4D97-AF65-F5344CB8AC3E}">
        <p14:creationId xmlns:p14="http://schemas.microsoft.com/office/powerpoint/2010/main" val="860541784"/>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887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93192"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93193"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93194"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Tree>
    <p:custDataLst>
      <p:tags r:id="rId2"/>
    </p:custDataLst>
    <p:extLst>
      <p:ext uri="{BB962C8B-B14F-4D97-AF65-F5344CB8AC3E}">
        <p14:creationId xmlns:p14="http://schemas.microsoft.com/office/powerpoint/2010/main" val="234520507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sp>
        <p:nvSpPr>
          <p:cNvPr id="9" name="Slide Number Placeholder 8"/>
          <p:cNvSpPr>
            <a:spLocks noGrp="1"/>
          </p:cNvSpPr>
          <p:nvPr>
            <p:ph type="sldNum" sz="quarter" idx="4"/>
          </p:nvPr>
        </p:nvSpPr>
        <p:spPr/>
        <p:txBody>
          <a:bodyPr/>
          <a:lstStyle/>
          <a:p>
            <a:fld id="{5A6A12F4-C341-4E64-9C18-B0BA3358FAF5}" type="slidenum">
              <a:rPr lang="en-US" smtClean="0"/>
              <a:pPr/>
              <a:t>89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9" name="Slide Number Placeholder 8"/>
          <p:cNvSpPr>
            <a:spLocks noGrp="1"/>
          </p:cNvSpPr>
          <p:nvPr>
            <p:ph type="sldNum" sz="quarter" idx="4"/>
          </p:nvPr>
        </p:nvSpPr>
        <p:spPr/>
        <p:txBody>
          <a:bodyPr/>
          <a:lstStyle/>
          <a:p>
            <a:fld id="{2C8C453A-8EE7-400A-A84E-5B6DF6016F1D}" type="slidenum">
              <a:rPr lang="en-US" smtClean="0"/>
              <a:pPr/>
              <a:t>890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891</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Tree>
    <p:custDataLst>
      <p:tags r:id="rId1"/>
    </p:custDataLst>
    <p:extLst>
      <p:ext uri="{BB962C8B-B14F-4D97-AF65-F5344CB8AC3E}">
        <p14:creationId xmlns:p14="http://schemas.microsoft.com/office/powerpoint/2010/main" val="857695097"/>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sp>
        <p:nvSpPr>
          <p:cNvPr id="8" name="Slide Number Placeholder 7"/>
          <p:cNvSpPr>
            <a:spLocks noGrp="1"/>
          </p:cNvSpPr>
          <p:nvPr>
            <p:ph type="sldNum" sz="quarter" idx="4"/>
          </p:nvPr>
        </p:nvSpPr>
        <p:spPr/>
        <p:txBody>
          <a:bodyPr/>
          <a:lstStyle/>
          <a:p>
            <a:fld id="{2C8C453A-8EE7-400A-A84E-5B6DF6016F1D}" type="slidenum">
              <a:rPr lang="en-US" smtClean="0"/>
              <a:pPr/>
              <a:t>892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Tree>
    <p:custDataLst>
      <p:tags r:id="rId1"/>
    </p:custDataLst>
    <p:extLst>
      <p:ext uri="{BB962C8B-B14F-4D97-AF65-F5344CB8AC3E}">
        <p14:creationId xmlns:p14="http://schemas.microsoft.com/office/powerpoint/2010/main" val="134335901"/>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893</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sp>
        <p:nvSpPr>
          <p:cNvPr id="8" name="Slide Number Placeholder 7"/>
          <p:cNvSpPr>
            <a:spLocks noGrp="1"/>
          </p:cNvSpPr>
          <p:nvPr>
            <p:ph type="sldNum" sz="quarter" idx="4"/>
          </p:nvPr>
        </p:nvSpPr>
        <p:spPr/>
        <p:txBody>
          <a:bodyPr/>
          <a:lstStyle/>
          <a:p>
            <a:fld id="{2C8C453A-8EE7-400A-A84E-5B6DF6016F1D}" type="slidenum">
              <a:rPr lang="en-US" smtClean="0"/>
              <a:pPr/>
              <a:t>894</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Tree>
    <p:custDataLst>
      <p:tags r:id="rId1"/>
    </p:custDataLst>
    <p:extLst>
      <p:ext uri="{BB962C8B-B14F-4D97-AF65-F5344CB8AC3E}">
        <p14:creationId xmlns:p14="http://schemas.microsoft.com/office/powerpoint/2010/main" val="3390511970"/>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sp>
        <p:nvSpPr>
          <p:cNvPr id="10" name="Slide Number Placeholder 9"/>
          <p:cNvSpPr>
            <a:spLocks noGrp="1"/>
          </p:cNvSpPr>
          <p:nvPr>
            <p:ph type="sldNum" sz="quarter" idx="4"/>
          </p:nvPr>
        </p:nvSpPr>
        <p:spPr/>
        <p:txBody>
          <a:bodyPr/>
          <a:lstStyle/>
          <a:p>
            <a:fld id="{2C8C453A-8EE7-400A-A84E-5B6DF6016F1D}" type="slidenum">
              <a:rPr lang="en-US" smtClean="0"/>
              <a:pPr/>
              <a:t>895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Tree>
    <p:custDataLst>
      <p:tags r:id="rId1"/>
    </p:custDataLst>
    <p:extLst>
      <p:ext uri="{BB962C8B-B14F-4D97-AF65-F5344CB8AC3E}">
        <p14:creationId xmlns:p14="http://schemas.microsoft.com/office/powerpoint/2010/main" val="3721323251"/>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6" name="Slide Number Placeholder 5"/>
          <p:cNvSpPr>
            <a:spLocks noGrp="1"/>
          </p:cNvSpPr>
          <p:nvPr>
            <p:ph type="sldNum" sz="quarter" idx="4"/>
          </p:nvPr>
        </p:nvSpPr>
        <p:spPr/>
        <p:txBody>
          <a:bodyPr/>
          <a:lstStyle/>
          <a:p>
            <a:fld id="{5A6A12F4-C341-4E64-9C18-B0BA3358FAF5}" type="slidenum">
              <a:rPr lang="en-US" smtClean="0"/>
              <a:pPr/>
              <a:t>896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5" name="Slide Number Placeholder 4"/>
          <p:cNvSpPr>
            <a:spLocks noGrp="1"/>
          </p:cNvSpPr>
          <p:nvPr>
            <p:ph type="sldNum" sz="quarter" idx="4"/>
          </p:nvPr>
        </p:nvSpPr>
        <p:spPr/>
        <p:txBody>
          <a:bodyPr/>
          <a:lstStyle/>
          <a:p>
            <a:fld id="{5A6A12F4-C341-4E64-9C18-B0BA3358FAF5}" type="slidenum">
              <a:rPr lang="en-US" smtClean="0"/>
              <a:pPr/>
              <a:t>898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899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sp>
        <p:nvSpPr>
          <p:cNvPr id="9" name="Slide Number Placeholder 8"/>
          <p:cNvSpPr>
            <a:spLocks noGrp="1"/>
          </p:cNvSpPr>
          <p:nvPr>
            <p:ph type="sldNum" sz="quarter" idx="4"/>
          </p:nvPr>
        </p:nvSpPr>
        <p:spPr/>
        <p:txBody>
          <a:bodyPr/>
          <a:lstStyle/>
          <a:p>
            <a:fld id="{5A6A12F4-C341-4E64-9C18-B0BA3358FAF5}" type="slidenum">
              <a:rPr lang="en-US" smtClean="0"/>
              <a:pPr/>
              <a:t>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10" name="Slide Number Placeholder 9"/>
          <p:cNvSpPr>
            <a:spLocks noGrp="1"/>
          </p:cNvSpPr>
          <p:nvPr>
            <p:ph type="sldNum" sz="quarter" idx="4"/>
          </p:nvPr>
        </p:nvSpPr>
        <p:spPr/>
        <p:txBody>
          <a:bodyPr/>
          <a:lstStyle/>
          <a:p>
            <a:fld id="{5A6A12F4-C341-4E64-9C18-B0BA3358FAF5}" type="slidenum">
              <a:rPr lang="en-US" smtClean="0"/>
              <a:pPr/>
              <a:t>90</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8" name="Date Placeholder 7"/>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903</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11" name="Date Placeholder 10"/>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904</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Tree>
    <p:custDataLst>
      <p:tags r:id="rId1"/>
    </p:custDataLst>
    <p:extLst>
      <p:ext uri="{BB962C8B-B14F-4D97-AF65-F5344CB8AC3E}">
        <p14:creationId xmlns:p14="http://schemas.microsoft.com/office/powerpoint/2010/main" val="344542726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sp>
        <p:nvSpPr>
          <p:cNvPr id="4" name="Slide Number Placeholder 3"/>
          <p:cNvSpPr>
            <a:spLocks noGrp="1"/>
          </p:cNvSpPr>
          <p:nvPr>
            <p:ph type="sldNum" sz="quarter" idx="4"/>
          </p:nvPr>
        </p:nvSpPr>
        <p:spPr/>
        <p:txBody>
          <a:bodyPr/>
          <a:lstStyle/>
          <a:p>
            <a:fld id="{2C8C453A-8EE7-400A-A84E-5B6DF6016F1D}" type="slidenum">
              <a:rPr lang="en-US" smtClean="0"/>
              <a:pPr/>
              <a:t>905</a:t>
            </a:fld>
            <a:endParaRPr lang="en-US" dirty="0"/>
          </a:p>
        </p:txBody>
      </p:sp>
      <p:sp>
        <p:nvSpPr>
          <p:cNvPr id="11" name="Footer Placeholder 10"/>
          <p:cNvSpPr>
            <a:spLocks noGrp="1"/>
          </p:cNvSpPr>
          <p:nvPr>
            <p:ph type="ftr" sz="quarter" idx="3"/>
          </p:nvPr>
        </p:nvSpPr>
        <p:spPr/>
        <p:txBody>
          <a:bodyPr/>
          <a:lstStyle/>
          <a:p>
            <a:r>
              <a:rPr lang="en-US"/>
              <a:t>© Lean Partner Global</a:t>
            </a:r>
            <a:endParaRPr lang="en-US" dirty="0"/>
          </a:p>
        </p:txBody>
      </p:sp>
      <p:sp>
        <p:nvSpPr>
          <p:cNvPr id="10" name="Date Placeholder 9"/>
          <p:cNvSpPr>
            <a:spLocks noGrp="1"/>
          </p:cNvSpPr>
          <p:nvPr>
            <p:ph type="dt" sz="half" idx="2"/>
          </p:nvPr>
        </p:nvSpPr>
        <p:spPr/>
        <p:txBody>
          <a:bodyPr/>
          <a:lstStyle/>
          <a:p>
            <a:r>
              <a:rPr lang="en-US"/>
              <a:t>Lean Six Sigma Training - SXL</a:t>
            </a:r>
            <a:endParaRPr lang="en-US" dirty="0"/>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Tree>
    <p:custDataLst>
      <p:tags r:id="rId1"/>
    </p:custDataLst>
    <p:extLst>
      <p:ext uri="{BB962C8B-B14F-4D97-AF65-F5344CB8AC3E}">
        <p14:creationId xmlns:p14="http://schemas.microsoft.com/office/powerpoint/2010/main" val="3896099795"/>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906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907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29094623"/>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6" name="Slide Number Placeholder 5"/>
          <p:cNvSpPr>
            <a:spLocks noGrp="1"/>
          </p:cNvSpPr>
          <p:nvPr>
            <p:ph type="sldNum" sz="quarter" idx="4"/>
          </p:nvPr>
        </p:nvSpPr>
        <p:spPr/>
        <p:txBody>
          <a:bodyPr/>
          <a:lstStyle/>
          <a:p>
            <a:fld id="{5A6A12F4-C341-4E64-9C18-B0BA3358FAF5}" type="slidenum">
              <a:rPr lang="en-US" smtClean="0"/>
              <a:pPr/>
              <a:t>908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909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191481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8" name="Slide Number Placeholder 7"/>
          <p:cNvSpPr>
            <a:spLocks noGrp="1"/>
          </p:cNvSpPr>
          <p:nvPr>
            <p:ph type="sldNum" sz="quarter" idx="4"/>
          </p:nvPr>
        </p:nvSpPr>
        <p:spPr/>
        <p:txBody>
          <a:bodyPr/>
          <a:lstStyle/>
          <a:p>
            <a:fld id="{5A6A12F4-C341-4E64-9C18-B0BA3358FAF5}" type="slidenum">
              <a:rPr lang="en-US" smtClean="0"/>
              <a:pPr/>
              <a:t>91</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911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2831595934"/>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4" name="Slide Number Placeholder 3"/>
          <p:cNvSpPr>
            <a:spLocks noGrp="1"/>
          </p:cNvSpPr>
          <p:nvPr>
            <p:ph type="sldNum" sz="quarter" idx="4"/>
          </p:nvPr>
        </p:nvSpPr>
        <p:spPr/>
        <p:txBody>
          <a:bodyPr/>
          <a:lstStyle/>
          <a:p>
            <a:fld id="{2C8C453A-8EE7-400A-A84E-5B6DF6016F1D}" type="slidenum">
              <a:rPr lang="en-US" smtClean="0"/>
              <a:pPr/>
              <a:t>914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Tree>
    <p:custDataLst>
      <p:tags r:id="rId1"/>
    </p:custDataLst>
    <p:extLst>
      <p:ext uri="{BB962C8B-B14F-4D97-AF65-F5344CB8AC3E}">
        <p14:creationId xmlns:p14="http://schemas.microsoft.com/office/powerpoint/2010/main" val="189749402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916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580312506"/>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4.2.5 Data Transformation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917</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96448778"/>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918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618556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sp>
        <p:nvSpPr>
          <p:cNvPr id="15" name="Slide Number Placeholder 14"/>
          <p:cNvSpPr>
            <a:spLocks noGrp="1"/>
          </p:cNvSpPr>
          <p:nvPr>
            <p:ph type="sldNum" sz="quarter" idx="4"/>
          </p:nvPr>
        </p:nvSpPr>
        <p:spPr/>
        <p:txBody>
          <a:bodyPr/>
          <a:lstStyle/>
          <a:p>
            <a:fld id="{5A6A12F4-C341-4E64-9C18-B0BA3358FAF5}" type="slidenum">
              <a:rPr lang="en-US" smtClean="0"/>
              <a:pPr/>
              <a:t>919</a:t>
            </a:fld>
            <a:endParaRPr lang="en-US" dirty="0"/>
          </a:p>
        </p:txBody>
      </p:sp>
      <p:sp>
        <p:nvSpPr>
          <p:cNvPr id="10" name="Footer Placeholder 9"/>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8"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9"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20"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21"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latin typeface="+mj-lt"/>
                </a:rPr>
                <a:t>y</a:t>
              </a:r>
              <a:r>
                <a:rPr lang="en-US" sz="2000" dirty="0">
                  <a:latin typeface="+mj-lt"/>
                </a:rPr>
                <a:t> is the transformation result.</a:t>
              </a:r>
            </a:p>
            <a:p>
              <a:r>
                <a:rPr lang="en-US" sz="2000" i="1" dirty="0">
                  <a:latin typeface="+mj-lt"/>
                </a:rPr>
                <a:t>x</a:t>
              </a:r>
              <a:r>
                <a:rPr lang="en-US" sz="2000" dirty="0">
                  <a:latin typeface="+mj-lt"/>
                </a:rPr>
                <a:t> is the variable under transformation.</a:t>
              </a:r>
            </a:p>
            <a:p>
              <a:r>
                <a:rPr lang="en-US" sz="2000" i="1" dirty="0">
                  <a:latin typeface="+mj-lt"/>
                </a:rPr>
                <a:t>λ</a:t>
              </a:r>
              <a:r>
                <a:rPr lang="en-US" sz="2000" dirty="0">
                  <a:latin typeface="+mj-lt"/>
                </a:rPr>
                <a:t> is the transformation parameter. </a:t>
              </a:r>
            </a:p>
          </p:txBody>
        </p:sp>
      </p:grpSp>
    </p:spTree>
    <p:custDataLst>
      <p:tags r:id="rId2"/>
    </p:custDataLst>
    <p:extLst>
      <p:ext uri="{BB962C8B-B14F-4D97-AF65-F5344CB8AC3E}">
        <p14:creationId xmlns:p14="http://schemas.microsoft.com/office/powerpoint/2010/main" val="877169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92</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SigmaXL provides the best Box-Cox transformation with an optimal </a:t>
            </a:r>
            <a:r>
              <a:rPr lang="el-GR" dirty="0"/>
              <a:t>λ</a:t>
            </a:r>
            <a:r>
              <a:rPr lang="en-US" dirty="0"/>
              <a:t> which minimizing the model SSE (sum of squared error).</a:t>
            </a:r>
          </a:p>
          <a:p>
            <a:r>
              <a:rPr lang="en-US" dirty="0"/>
              <a:t>Here is an example of how we transform the non-normally distributed response to normal data using Box-Cox method.</a:t>
            </a:r>
          </a:p>
          <a:p>
            <a:r>
              <a:rPr lang="en-US" dirty="0"/>
              <a:t>Data File: “Box-Cox” tab in “Sample Data.xlsx”</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920</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341713545"/>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lvl="1"/>
            <a:r>
              <a:rPr lang="en-US" dirty="0"/>
              <a:t>Select the entire range of “Y” in column H</a:t>
            </a:r>
          </a:p>
          <a:p>
            <a:pPr lvl="1"/>
            <a:r>
              <a:rPr lang="en-US" dirty="0"/>
              <a:t>Click SigmaXL -&gt; Graphical Tool -&gt; Histograms &amp; Descriptive Statistics</a:t>
            </a:r>
          </a:p>
          <a:p>
            <a:pPr lvl="1"/>
            <a:r>
              <a:rPr lang="en-US" dirty="0"/>
              <a:t>A new window named “Histograms &amp; Descriptive” pops up and the selected range automatically appears in the box below “Please select your data”.</a:t>
            </a:r>
          </a:p>
          <a:p>
            <a:pPr lvl="1"/>
            <a:r>
              <a:rPr lang="en-US" dirty="0"/>
              <a:t>Click “Next &gt;&gt;”</a:t>
            </a:r>
          </a:p>
          <a:p>
            <a:pPr lvl="1"/>
            <a:r>
              <a:rPr lang="en-US" dirty="0"/>
              <a:t>A new window named “Histograms &amp; Descriptive Statistics” pops up.</a:t>
            </a:r>
          </a:p>
          <a:p>
            <a:pPr lvl="1"/>
            <a:r>
              <a:rPr lang="en-US" dirty="0"/>
              <a:t>Select “Y”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921</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31455482"/>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922</a:t>
            </a:fld>
            <a:endParaRPr lang="en-US" dirty="0"/>
          </a:p>
        </p:txBody>
      </p:sp>
      <p:sp>
        <p:nvSpPr>
          <p:cNvPr id="9" name="Footer Placeholder 8"/>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5" name="Picture 4">
            <a:extLst>
              <a:ext uri="{FF2B5EF4-FFF2-40B4-BE49-F238E27FC236}">
                <a16:creationId xmlns:a16="http://schemas.microsoft.com/office/drawing/2014/main" id="{98D8DE0C-496C-4A53-BCC9-E246C2BDBBC6}"/>
              </a:ext>
            </a:extLst>
          </p:cNvPr>
          <p:cNvPicPr>
            <a:picLocks noChangeAspect="1"/>
          </p:cNvPicPr>
          <p:nvPr/>
        </p:nvPicPr>
        <p:blipFill>
          <a:blip r:embed="rId3"/>
          <a:stretch>
            <a:fillRect/>
          </a:stretch>
        </p:blipFill>
        <p:spPr>
          <a:xfrm>
            <a:off x="4089400" y="1146314"/>
            <a:ext cx="3200400" cy="2790749"/>
          </a:xfrm>
          <a:prstGeom prst="rect">
            <a:avLst/>
          </a:prstGeom>
        </p:spPr>
      </p:pic>
      <p:pic>
        <p:nvPicPr>
          <p:cNvPr id="11" name="Picture 10">
            <a:extLst>
              <a:ext uri="{FF2B5EF4-FFF2-40B4-BE49-F238E27FC236}">
                <a16:creationId xmlns:a16="http://schemas.microsoft.com/office/drawing/2014/main" id="{F74E0200-77A5-46F5-8EC9-BC5859F0E059}"/>
              </a:ext>
            </a:extLst>
          </p:cNvPr>
          <p:cNvPicPr>
            <a:picLocks noChangeAspect="1"/>
          </p:cNvPicPr>
          <p:nvPr/>
        </p:nvPicPr>
        <p:blipFill>
          <a:blip r:embed="rId4"/>
          <a:stretch>
            <a:fillRect/>
          </a:stretch>
        </p:blipFill>
        <p:spPr>
          <a:xfrm>
            <a:off x="2260600" y="3996095"/>
            <a:ext cx="6858000" cy="2618508"/>
          </a:xfrm>
          <a:prstGeom prst="rect">
            <a:avLst/>
          </a:prstGeom>
        </p:spPr>
      </p:pic>
      <p:sp>
        <p:nvSpPr>
          <p:cNvPr id="22" name="Right Arrow 21"/>
          <p:cNvSpPr/>
          <p:nvPr/>
        </p:nvSpPr>
        <p:spPr>
          <a:xfrm rot="5400000">
            <a:off x="5461000" y="384369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72142699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sz="2200" dirty="0"/>
              <a:t>Normality Test:</a:t>
            </a:r>
          </a:p>
          <a:p>
            <a:pPr lvl="1"/>
            <a:r>
              <a:rPr lang="en-US" sz="2000" dirty="0"/>
              <a:t>H0: The data is normally distributed.</a:t>
            </a:r>
          </a:p>
          <a:p>
            <a:pPr lvl="1"/>
            <a:r>
              <a:rPr lang="en-US" sz="2000" dirty="0"/>
              <a:t>H1: The data is not normally distributed.</a:t>
            </a:r>
          </a:p>
          <a:p>
            <a:r>
              <a:rPr lang="en-US" sz="2200" dirty="0"/>
              <a:t>If p-value &gt; alpha level (0.05), we fail to reject the null. Otherwise, we reject the null.</a:t>
            </a:r>
          </a:p>
          <a:p>
            <a:r>
              <a:rPr lang="en-US" sz="2200" dirty="0"/>
              <a:t>In this example, p-value = 0.0289 &lt; alpha level (0.05). The data is not normally distributed.</a:t>
            </a:r>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923</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5" name="Picture 4"/>
          <p:cNvPicPr>
            <a:picLocks noChangeAspect="1"/>
          </p:cNvPicPr>
          <p:nvPr/>
        </p:nvPicPr>
        <p:blipFill>
          <a:blip r:embed="rId3"/>
          <a:stretch>
            <a:fillRect/>
          </a:stretch>
        </p:blipFill>
        <p:spPr>
          <a:xfrm>
            <a:off x="2335321" y="3583057"/>
            <a:ext cx="6860958" cy="2971800"/>
          </a:xfrm>
          <a:prstGeom prst="rect">
            <a:avLst/>
          </a:prstGeom>
          <a:ln>
            <a:solidFill>
              <a:schemeClr val="bg1">
                <a:lumMod val="85000"/>
              </a:schemeClr>
            </a:solidFill>
          </a:ln>
        </p:spPr>
      </p:pic>
    </p:spTree>
    <p:custDataLst>
      <p:tags r:id="rId1"/>
    </p:custDataLst>
    <p:extLst>
      <p:ext uri="{BB962C8B-B14F-4D97-AF65-F5344CB8AC3E}">
        <p14:creationId xmlns:p14="http://schemas.microsoft.com/office/powerpoint/2010/main" val="1000734481"/>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2: Run the Box-Cox Transformation:</a:t>
            </a:r>
          </a:p>
          <a:p>
            <a:pPr lvl="1"/>
            <a:r>
              <a:rPr lang="en-US" dirty="0"/>
              <a:t>Select the entire range of Y in column H</a:t>
            </a:r>
          </a:p>
          <a:p>
            <a:pPr lvl="1"/>
            <a:r>
              <a:rPr lang="en-US" dirty="0"/>
              <a:t>Click SigmaXL -&gt; Process Capability -&gt; Nonnormal -&gt; Box-Cox Transformation</a:t>
            </a:r>
          </a:p>
          <a:p>
            <a:pPr lvl="1"/>
            <a:r>
              <a:rPr lang="en-US" dirty="0"/>
              <a:t>A new window named “Box-Cox Transformation” pops up and the selected range appears automatically in the box under “Please select your data”</a:t>
            </a:r>
          </a:p>
          <a:p>
            <a:pPr lvl="1"/>
            <a:r>
              <a:rPr lang="en-US" dirty="0"/>
              <a:t>Click “Next &gt;&gt;”</a:t>
            </a:r>
          </a:p>
          <a:p>
            <a:pPr lvl="1"/>
            <a:r>
              <a:rPr lang="en-US" dirty="0"/>
              <a:t>A new window also named “Box-Cox Transformation” pops up.</a:t>
            </a:r>
          </a:p>
          <a:p>
            <a:pPr lvl="1"/>
            <a:r>
              <a:rPr lang="en-US" dirty="0"/>
              <a:t>Select “Y” as “Numeric Data Variables (Y)”</a:t>
            </a:r>
          </a:p>
          <a:p>
            <a:pPr lvl="1"/>
            <a:r>
              <a:rPr lang="en-US" dirty="0"/>
              <a:t>Click “OK&gt;&gt;”</a:t>
            </a:r>
          </a:p>
          <a:p>
            <a:pPr lvl="1"/>
            <a:r>
              <a:rPr lang="en-US" dirty="0"/>
              <a:t>The analysis results are shown automatically in the new spreadsheet “Box-Cox (1)”</a:t>
            </a:r>
          </a:p>
          <a:p>
            <a:pPr lvl="1"/>
            <a:endParaRPr lang="en-US" dirty="0"/>
          </a:p>
          <a:p>
            <a:pPr lvl="1"/>
            <a:endParaRPr lang="en-US" dirty="0"/>
          </a:p>
          <a:p>
            <a:pPr lvl="1"/>
            <a:endParaRPr lang="en-US" dirty="0"/>
          </a:p>
          <a:p>
            <a:endParaRPr lang="en-US" dirty="0"/>
          </a:p>
          <a:p>
            <a:endParaRPr lang="en-US" dirty="0"/>
          </a:p>
          <a:p>
            <a:endParaRPr lang="en-US"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924</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5" name="Date Placeholder 4"/>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41332274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4" name="Slide Number Placeholder 3"/>
          <p:cNvSpPr>
            <a:spLocks noGrp="1"/>
          </p:cNvSpPr>
          <p:nvPr>
            <p:ph type="sldNum" sz="quarter" idx="4"/>
          </p:nvPr>
        </p:nvSpPr>
        <p:spPr/>
        <p:txBody>
          <a:bodyPr/>
          <a:lstStyle/>
          <a:p>
            <a:fld id="{2C8C453A-8EE7-400A-A84E-5B6DF6016F1D}" type="slidenum">
              <a:rPr lang="en-US" smtClean="0"/>
              <a:pPr/>
              <a:t>925</a:t>
            </a:fld>
            <a:endParaRPr lang="en-US" dirty="0"/>
          </a:p>
        </p:txBody>
      </p:sp>
      <p:sp>
        <p:nvSpPr>
          <p:cNvPr id="12" name="Footer Placeholder 11"/>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a:extLst>
              <a:ext uri="{FF2B5EF4-FFF2-40B4-BE49-F238E27FC236}">
                <a16:creationId xmlns:a16="http://schemas.microsoft.com/office/drawing/2014/main" id="{540B3030-DAB7-4CE4-BE82-3AD568BF0DC7}"/>
              </a:ext>
            </a:extLst>
          </p:cNvPr>
          <p:cNvPicPr>
            <a:picLocks noChangeAspect="1"/>
          </p:cNvPicPr>
          <p:nvPr/>
        </p:nvPicPr>
        <p:blipFill>
          <a:blip r:embed="rId4"/>
          <a:stretch>
            <a:fillRect/>
          </a:stretch>
        </p:blipFill>
        <p:spPr>
          <a:xfrm>
            <a:off x="204792" y="2307363"/>
            <a:ext cx="3373329" cy="2941543"/>
          </a:xfrm>
          <a:prstGeom prst="rect">
            <a:avLst/>
          </a:prstGeom>
        </p:spPr>
      </p:pic>
      <p:pic>
        <p:nvPicPr>
          <p:cNvPr id="10" name="Picture 9">
            <a:extLst>
              <a:ext uri="{FF2B5EF4-FFF2-40B4-BE49-F238E27FC236}">
                <a16:creationId xmlns:a16="http://schemas.microsoft.com/office/drawing/2014/main" id="{4315C324-8BD7-4654-B669-E587FFE9ED72}"/>
              </a:ext>
            </a:extLst>
          </p:cNvPr>
          <p:cNvPicPr>
            <a:picLocks noChangeAspect="1"/>
          </p:cNvPicPr>
          <p:nvPr/>
        </p:nvPicPr>
        <p:blipFill>
          <a:blip r:embed="rId5"/>
          <a:stretch>
            <a:fillRect/>
          </a:stretch>
        </p:blipFill>
        <p:spPr>
          <a:xfrm>
            <a:off x="3733800" y="2101735"/>
            <a:ext cx="7435644" cy="3352800"/>
          </a:xfrm>
          <a:prstGeom prst="rect">
            <a:avLst/>
          </a:prstGeom>
        </p:spPr>
      </p:pic>
      <p:sp>
        <p:nvSpPr>
          <p:cNvPr id="22" name="Right Arrow 21"/>
          <p:cNvSpPr/>
          <p:nvPr/>
        </p:nvSpPr>
        <p:spPr>
          <a:xfrm>
            <a:off x="3438973" y="36257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61044015"/>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7" name="Content Placeholder 2"/>
          <p:cNvSpPr>
            <a:spLocks noGrp="1"/>
          </p:cNvSpPr>
          <p:nvPr>
            <p:ph idx="1"/>
          </p:nvPr>
        </p:nvSpPr>
        <p:spPr>
          <a:xfrm>
            <a:off x="5977965" y="1676400"/>
            <a:ext cx="4800600" cy="3886200"/>
          </a:xfrm>
        </p:spPr>
        <p:txBody>
          <a:bodyPr>
            <a:normAutofit/>
          </a:bodyPr>
          <a:lstStyle/>
          <a:p>
            <a:pPr marL="114300" indent="0">
              <a:buNone/>
            </a:pPr>
            <a:r>
              <a:rPr lang="en-US" sz="2000" dirty="0"/>
              <a:t>The 95% confidence interval of </a:t>
            </a:r>
            <a:r>
              <a:rPr lang="el-GR" sz="2000" dirty="0"/>
              <a:t>λ</a:t>
            </a:r>
            <a:r>
              <a:rPr lang="en-US" sz="2000" dirty="0"/>
              <a:t> is [-2.551. 2.751] and </a:t>
            </a:r>
            <a:r>
              <a:rPr lang="el-GR" sz="2000" dirty="0"/>
              <a:t>λ</a:t>
            </a:r>
            <a:r>
              <a:rPr lang="en-US" sz="2000" dirty="0"/>
              <a:t>=1 is outside the confidence interval which indicates that the transformation is statistically significant.</a:t>
            </a:r>
          </a:p>
          <a:p>
            <a:pPr marL="114300" indent="0">
              <a:buNone/>
            </a:pPr>
            <a:endParaRPr lang="en-US" sz="2000" dirty="0"/>
          </a:p>
          <a:p>
            <a:pPr marL="114300" indent="0">
              <a:buNone/>
            </a:pPr>
            <a:r>
              <a:rPr lang="en-US" sz="2000" dirty="0"/>
              <a:t>When </a:t>
            </a:r>
            <a:r>
              <a:rPr lang="el-GR" sz="2000" dirty="0"/>
              <a:t>λ</a:t>
            </a:r>
            <a:r>
              <a:rPr lang="en-US" sz="2000" dirty="0"/>
              <a:t> is 0.12, the transformation is the best with minimum SSE.</a:t>
            </a:r>
          </a:p>
          <a:p>
            <a:pPr marL="114300" indent="0">
              <a:buNone/>
            </a:pPr>
            <a:endParaRPr lang="en-US" sz="20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926</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11" name="Picture 10"/>
          <p:cNvPicPr>
            <a:picLocks noChangeAspect="1"/>
          </p:cNvPicPr>
          <p:nvPr/>
        </p:nvPicPr>
        <p:blipFill>
          <a:blip r:embed="rId4"/>
          <a:stretch>
            <a:fillRect/>
          </a:stretch>
        </p:blipFill>
        <p:spPr>
          <a:xfrm>
            <a:off x="838200" y="1143000"/>
            <a:ext cx="4572000" cy="5468605"/>
          </a:xfrm>
          <a:prstGeom prst="rect">
            <a:avLst/>
          </a:prstGeom>
        </p:spPr>
      </p:pic>
    </p:spTree>
    <p:custDataLst>
      <p:tags r:id="rId1"/>
    </p:custDataLst>
    <p:extLst>
      <p:ext uri="{BB962C8B-B14F-4D97-AF65-F5344CB8AC3E}">
        <p14:creationId xmlns:p14="http://schemas.microsoft.com/office/powerpoint/2010/main" val="2705686418"/>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Box-Cox Transformation</a:t>
            </a:r>
          </a:p>
        </p:txBody>
      </p:sp>
      <p:sp>
        <p:nvSpPr>
          <p:cNvPr id="3" name="Content Placeholder 2"/>
          <p:cNvSpPr>
            <a:spLocks noGrp="1"/>
          </p:cNvSpPr>
          <p:nvPr>
            <p:ph idx="1"/>
          </p:nvPr>
        </p:nvSpPr>
        <p:spPr>
          <a:xfrm>
            <a:off x="5943600" y="1353196"/>
            <a:ext cx="5130800" cy="4495800"/>
          </a:xfrm>
        </p:spPr>
        <p:txBody>
          <a:bodyPr>
            <a:normAutofit/>
          </a:bodyPr>
          <a:lstStyle/>
          <a:p>
            <a:pPr marL="114300" indent="0">
              <a:buNone/>
            </a:pPr>
            <a:r>
              <a:rPr lang="en-US" sz="1800" dirty="0"/>
              <a:t>The transformed Y is also listed in Column G in the newly generated tab “Box-Cox (1)”</a:t>
            </a:r>
          </a:p>
          <a:p>
            <a:pPr marL="114300" indent="0">
              <a:buNone/>
            </a:pPr>
            <a:endParaRPr lang="en-US" sz="1800" dirty="0"/>
          </a:p>
          <a:p>
            <a:pPr marL="114300" indent="0">
              <a:buNone/>
            </a:pPr>
            <a:r>
              <a:rPr lang="en-US" sz="1800" dirty="0"/>
              <a:t>Anderson Darling test is used to test the normality of the transformed data</a:t>
            </a:r>
          </a:p>
          <a:p>
            <a:pPr lvl="1"/>
            <a:r>
              <a:rPr lang="en-US" sz="1600" dirty="0"/>
              <a:t>H0: The data is normally distributed.</a:t>
            </a:r>
          </a:p>
          <a:p>
            <a:pPr lvl="1"/>
            <a:r>
              <a:rPr lang="en-US" sz="1600" dirty="0"/>
              <a:t>H1: The data is not normally distributed.</a:t>
            </a:r>
          </a:p>
          <a:p>
            <a:pPr marL="114300" indent="0">
              <a:buNone/>
            </a:pPr>
            <a:endParaRPr lang="en-US" sz="1600" dirty="0"/>
          </a:p>
          <a:p>
            <a:pPr marL="114300" indent="0">
              <a:buNone/>
            </a:pPr>
            <a:r>
              <a:rPr lang="en-US" sz="1800" dirty="0"/>
              <a:t>If p-value &gt; alpha level (0.05), fail to reject the null. Otherwise, reject the null.</a:t>
            </a:r>
          </a:p>
          <a:p>
            <a:pPr marL="114300" indent="0">
              <a:buNone/>
            </a:pPr>
            <a:endParaRPr lang="en-US" sz="1800" dirty="0"/>
          </a:p>
          <a:p>
            <a:pPr marL="114300" indent="0">
              <a:buNone/>
            </a:pPr>
            <a:r>
              <a:rPr lang="en-US" sz="1800" dirty="0"/>
              <a:t>In this example, p-value = 0.3273 &gt; alpha level (0.05). The data is normally distributed.</a:t>
            </a:r>
          </a:p>
          <a:p>
            <a:endParaRPr lang="en-US" sz="1800" dirty="0"/>
          </a:p>
        </p:txBody>
      </p:sp>
      <p:sp>
        <p:nvSpPr>
          <p:cNvPr id="4" name="Slide Number Placeholder 3"/>
          <p:cNvSpPr>
            <a:spLocks noGrp="1"/>
          </p:cNvSpPr>
          <p:nvPr>
            <p:ph type="sldNum" sz="quarter" idx="4"/>
          </p:nvPr>
        </p:nvSpPr>
        <p:spPr/>
        <p:txBody>
          <a:bodyPr/>
          <a:lstStyle/>
          <a:p>
            <a:fld id="{2C8C453A-8EE7-400A-A84E-5B6DF6016F1D}" type="slidenum">
              <a:rPr lang="en-US" smtClean="0"/>
              <a:pPr/>
              <a:t>927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12" name="Picture 11"/>
          <p:cNvPicPr>
            <a:picLocks noChangeAspect="1"/>
          </p:cNvPicPr>
          <p:nvPr/>
        </p:nvPicPr>
        <p:blipFill>
          <a:blip r:embed="rId4"/>
          <a:stretch>
            <a:fillRect/>
          </a:stretch>
        </p:blipFill>
        <p:spPr>
          <a:xfrm>
            <a:off x="443165" y="1162696"/>
            <a:ext cx="5500435" cy="4876800"/>
          </a:xfrm>
          <a:prstGeom prst="rect">
            <a:avLst/>
          </a:prstGeom>
          <a:ln>
            <a:noFill/>
          </a:ln>
        </p:spPr>
      </p:pic>
    </p:spTree>
    <p:custDataLst>
      <p:tags r:id="rId1"/>
    </p:custDataLst>
    <p:extLst>
      <p:ext uri="{BB962C8B-B14F-4D97-AF65-F5344CB8AC3E}">
        <p14:creationId xmlns:p14="http://schemas.microsoft.com/office/powerpoint/2010/main" val="236601722"/>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928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48713370"/>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929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515109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8" name="Slide Number Placeholder 7"/>
          <p:cNvSpPr>
            <a:spLocks noGrp="1"/>
          </p:cNvSpPr>
          <p:nvPr>
            <p:ph type="sldNum" sz="quarter" idx="4"/>
          </p:nvPr>
        </p:nvSpPr>
        <p:spPr/>
        <p:txBody>
          <a:bodyPr/>
          <a:lstStyle/>
          <a:p>
            <a:fld id="{5A6A12F4-C341-4E64-9C18-B0BA3358FAF5}" type="slidenum">
              <a:rPr lang="en-US" smtClean="0"/>
              <a:pPr/>
              <a:t>93</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33264700"/>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931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815543786"/>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88226581"/>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982618262"/>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6"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4"/>
          </p:nvPr>
        </p:nvSpPr>
        <p:spPr/>
        <p:txBody>
          <a:bodyPr/>
          <a:lstStyle/>
          <a:p>
            <a:fld id="{5A6A12F4-C341-4E64-9C18-B0BA3358FAF5}" type="slidenum">
              <a:rPr lang="en-US" smtClean="0"/>
              <a:pPr/>
              <a:t>933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6" name="Content Placeholder 2"/>
          <p:cNvSpPr txBox="1">
            <a:spLocks/>
          </p:cNvSpPr>
          <p:nvPr/>
        </p:nvSpPr>
        <p:spPr>
          <a:xfrm>
            <a:off x="609601" y="1752600"/>
            <a:ext cx="105156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latin typeface="+mj-lt"/>
              </a:rPr>
              <a:t>where </a:t>
            </a:r>
            <a:r>
              <a:rPr lang="en-US" sz="2400" i="1" dirty="0">
                <a:latin typeface="+mj-lt"/>
              </a:rPr>
              <a:t>z</a:t>
            </a:r>
            <a:r>
              <a:rPr lang="en-US" sz="2400" dirty="0">
                <a:latin typeface="+mj-lt"/>
              </a:rPr>
              <a:t> can be any value ranging from negative infinity to positive infinity.</a:t>
            </a:r>
          </a:p>
          <a:p>
            <a:pPr marL="342900" indent="-342900">
              <a:spcBef>
                <a:spcPct val="20000"/>
              </a:spcBef>
              <a:defRPr/>
            </a:pPr>
            <a:endParaRPr lang="en-US" sz="2400" dirty="0">
              <a:latin typeface="+mj-lt"/>
            </a:endParaRPr>
          </a:p>
          <a:p>
            <a:pPr marL="342900" indent="-342900">
              <a:spcBef>
                <a:spcPct val="20000"/>
              </a:spcBef>
            </a:pPr>
            <a:r>
              <a:rPr lang="en-US" sz="2400" dirty="0">
                <a:latin typeface="+mj-lt"/>
              </a:rPr>
              <a:t>	The value of </a:t>
            </a:r>
            <a:r>
              <a:rPr lang="en-US" sz="2400" i="1" dirty="0">
                <a:latin typeface="+mj-lt"/>
              </a:rPr>
              <a:t>f(z)</a:t>
            </a:r>
            <a:r>
              <a:rPr lang="en-US" sz="2400" dirty="0">
                <a:latin typeface="+mj-lt"/>
              </a:rPr>
              <a:t> ranges from 0 to 1, which matches exactly the nature of probability (i.e., 0 ≤ P ≤ 1).</a:t>
            </a:r>
          </a:p>
          <a:p>
            <a:pPr marL="342900" indent="-342900">
              <a:spcBef>
                <a:spcPct val="20000"/>
              </a:spcBef>
              <a:buFont typeface="Arial" pitchFamily="34" charset="0"/>
              <a:buChar char="•"/>
              <a:defRPr/>
            </a:pPr>
            <a:endParaRPr lang="en-US" sz="3200" dirty="0">
              <a:latin typeface="Source Sans Pro" panose="020B0503030403020204" pitchFamily="34" charset="0"/>
            </a:endParaRPr>
          </a:p>
          <a:p>
            <a:pPr marL="342900" indent="-342900">
              <a:spcBef>
                <a:spcPct val="20000"/>
              </a:spcBef>
              <a:buFont typeface="Arial" pitchFamily="34" charset="0"/>
              <a:buChar char="•"/>
              <a:defRPr/>
            </a:pPr>
            <a:endParaRPr lang="en-US" sz="3200" dirty="0"/>
          </a:p>
        </p:txBody>
      </p:sp>
    </p:spTree>
    <p:custDataLst>
      <p:tags r:id="rId2"/>
    </p:custDataLst>
    <p:extLst>
      <p:ext uri="{BB962C8B-B14F-4D97-AF65-F5344CB8AC3E}">
        <p14:creationId xmlns:p14="http://schemas.microsoft.com/office/powerpoint/2010/main" val="410039520"/>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934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1030117218"/>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62"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429516"/>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63"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776154709"/>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979805" lvl="1" indent="-342900"/>
            <a:r>
              <a:rPr lang="en-US" dirty="0"/>
              <a:t>When building the regression model, we use the actual </a:t>
            </a:r>
            <a:r>
              <a:rPr lang="en-US" i="1" dirty="0"/>
              <a:t>Y, </a:t>
            </a:r>
            <a:r>
              <a:rPr lang="en-US" dirty="0"/>
              <a:t>which is discrete (e.g., binary, nominal, ordinal). </a:t>
            </a:r>
          </a:p>
          <a:p>
            <a:pPr marL="979805" lvl="1" indent="-3429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044754137"/>
              </p:ext>
            </p:extLst>
          </p:nvPr>
        </p:nvGraphicFramePr>
        <p:xfrm>
          <a:off x="3294062" y="1752600"/>
          <a:ext cx="4791075" cy="1046163"/>
        </p:xfrm>
        <a:graphic>
          <a:graphicData uri="http://schemas.openxmlformats.org/presentationml/2006/ole">
            <mc:AlternateContent xmlns:mc="http://schemas.openxmlformats.org/markup-compatibility/2006">
              <mc:Choice xmlns:v="urn:schemas-microsoft-com:vml" Requires="v">
                <p:oleObj spid="_x0000_s97284"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062" y="1752600"/>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498538077"/>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 with one continuous predictor:</a:t>
            </a:r>
          </a:p>
        </p:txBody>
      </p:sp>
      <p:sp>
        <p:nvSpPr>
          <p:cNvPr id="7" name="Slide Number Placeholder 6"/>
          <p:cNvSpPr>
            <a:spLocks noGrp="1"/>
          </p:cNvSpPr>
          <p:nvPr>
            <p:ph type="sldNum" sz="quarter" idx="4"/>
          </p:nvPr>
        </p:nvSpPr>
        <p:spPr/>
        <p:txBody>
          <a:bodyPr/>
          <a:lstStyle/>
          <a:p>
            <a:fld id="{5A6A12F4-C341-4E64-9C18-B0BA3358FAF5}" type="slidenum">
              <a:rPr lang="en-US" smtClean="0"/>
              <a:pPr/>
              <a:t>936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20" name="Group 19"/>
          <p:cNvGrpSpPr/>
          <p:nvPr/>
        </p:nvGrpSpPr>
        <p:grpSpPr>
          <a:xfrm>
            <a:off x="1828800" y="2526268"/>
            <a:ext cx="6705600" cy="2731532"/>
            <a:chOff x="0" y="3124200"/>
            <a:chExt cx="67056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3733800"/>
              <a:ext cx="2362200" cy="646331"/>
            </a:xfrm>
            <a:prstGeom prst="rect">
              <a:avLst/>
            </a:prstGeom>
            <a:noFill/>
          </p:spPr>
          <p:txBody>
            <a:bodyPr wrap="square" rtlCol="0">
              <a:spAutoFit/>
            </a:bodyPr>
            <a:lstStyle/>
            <a:p>
              <a:r>
                <a:rPr lang="en-US" dirty="0">
                  <a:latin typeface="+mj-lt"/>
                </a:rPr>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8"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ustDataLst>
      <p:tags r:id="rId2"/>
    </p:custDataLst>
    <p:extLst>
      <p:ext uri="{BB962C8B-B14F-4D97-AF65-F5344CB8AC3E}">
        <p14:creationId xmlns:p14="http://schemas.microsoft.com/office/powerpoint/2010/main" val="322695872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sp>
        <p:nvSpPr>
          <p:cNvPr id="7" name="Slide Number Placeholder 6"/>
          <p:cNvSpPr>
            <a:spLocks noGrp="1"/>
          </p:cNvSpPr>
          <p:nvPr>
            <p:ph type="sldNum" sz="quarter" idx="4"/>
          </p:nvPr>
        </p:nvSpPr>
        <p:spPr/>
        <p:txBody>
          <a:bodyPr/>
          <a:lstStyle/>
          <a:p>
            <a:fld id="{5A6A12F4-C341-4E64-9C18-B0BA3358FAF5}" type="slidenum">
              <a:rPr lang="en-US" smtClean="0"/>
              <a:pPr/>
              <a:t>937</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99011156"/>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2"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279689691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938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4192745613"/>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60"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1308346293"/>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61"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3343641866"/>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62"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944440843"/>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r>
              <a:rPr lang="en-US" dirty="0"/>
              <a:t>All three logistic regression models can use multiple continuous or discrete independent variables.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939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35480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94</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SigmaXL</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sz="2400" dirty="0"/>
              <a:t>Response (Y): Female/Male</a:t>
            </a:r>
          </a:p>
          <a:p>
            <a:pPr lvl="1"/>
            <a:r>
              <a:rPr lang="en-US" sz="2400" dirty="0"/>
              <a:t>Potential Factors (Xs):</a:t>
            </a:r>
          </a:p>
          <a:p>
            <a:pPr lvl="2"/>
            <a:r>
              <a:rPr lang="en-US" dirty="0"/>
              <a:t>Age</a:t>
            </a:r>
          </a:p>
          <a:p>
            <a:pPr lvl="2"/>
            <a:r>
              <a:rPr lang="en-US" dirty="0"/>
              <a:t>Weight</a:t>
            </a:r>
          </a:p>
          <a:p>
            <a:pPr lvl="2"/>
            <a:r>
              <a:rPr lang="en-US" dirty="0"/>
              <a:t>Oxy</a:t>
            </a:r>
          </a:p>
          <a:p>
            <a:pPr lvl="2"/>
            <a:r>
              <a:rPr lang="en-US" dirty="0"/>
              <a:t>Runtime</a:t>
            </a:r>
          </a:p>
          <a:p>
            <a:pPr lvl="2"/>
            <a:r>
              <a:rPr lang="en-US" dirty="0"/>
              <a:t>RunPulse</a:t>
            </a:r>
          </a:p>
          <a:p>
            <a:pPr lvl="2"/>
            <a:r>
              <a:rPr lang="en-US" dirty="0"/>
              <a:t>RstPulse</a:t>
            </a:r>
          </a:p>
          <a:p>
            <a:pPr lvl="2"/>
            <a:r>
              <a:rPr lang="en-US" dirty="0"/>
              <a:t>MaxPulse</a:t>
            </a:r>
          </a:p>
          <a:p>
            <a:r>
              <a:rPr lang="en-US" dirty="0"/>
              <a:t>We want to build a logistic regression model using the potential factors to predict the probability that the person measured is female or male.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940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947158079"/>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sz="2200" b="1" dirty="0"/>
              <a:t>Step 1</a:t>
            </a:r>
            <a:r>
              <a:rPr lang="en-US" sz="2200" dirty="0"/>
              <a:t>:</a:t>
            </a:r>
          </a:p>
          <a:p>
            <a:pPr lvl="1"/>
            <a:r>
              <a:rPr lang="en-US" sz="2000" dirty="0"/>
              <a:t>Select the entire range of data (“Name”, “Sex”, “Age”, “Weight”, “Oxy”, “Runtime”, “RunPulse”, “RstPulse”, “MaxPulse” columns)</a:t>
            </a:r>
          </a:p>
          <a:p>
            <a:pPr lvl="1"/>
            <a:r>
              <a:rPr lang="en-US" sz="2000" dirty="0"/>
              <a:t>Click SigmaXL -&gt; Statistical Tools -&gt; Regression -&gt;Binary Logistic Regression</a:t>
            </a:r>
          </a:p>
          <a:p>
            <a:pPr lvl="1"/>
            <a:r>
              <a:rPr lang="en-US" sz="2000" dirty="0"/>
              <a:t>A new window named “Binary Logistic Regression” appears with the selected range of data appearing in the box under “Please select your data”</a:t>
            </a:r>
          </a:p>
          <a:p>
            <a:pPr lvl="1"/>
            <a:r>
              <a:rPr lang="en-US" sz="2000" dirty="0"/>
              <a:t>Click “Next&gt;&gt;”</a:t>
            </a:r>
          </a:p>
          <a:p>
            <a:pPr lvl="1"/>
            <a:r>
              <a:rPr lang="en-US" sz="2000" dirty="0"/>
              <a:t>A new window also called “Binary Logistic Regression” pops up.</a:t>
            </a:r>
          </a:p>
          <a:p>
            <a:pPr lvl="1"/>
            <a:r>
              <a:rPr lang="en-US" sz="2000" dirty="0"/>
              <a:t>Select “Sex” as the “Binary Response (Y)”</a:t>
            </a:r>
          </a:p>
          <a:p>
            <a:pPr lvl="1"/>
            <a:r>
              <a:rPr lang="en-US" sz="2000" dirty="0"/>
              <a:t>Select “Age”, “Weight”, “Oxy”, “Runtime”, “RunPulse”, “RstPulse”, “MaxPulse” as the “Continuous Predictors (X)”.</a:t>
            </a:r>
          </a:p>
          <a:p>
            <a:pPr lvl="1"/>
            <a:r>
              <a:rPr lang="en-US" sz="2000" dirty="0"/>
              <a:t>The reference event is set as “M” by default.</a:t>
            </a:r>
          </a:p>
          <a:p>
            <a:pPr lvl="1"/>
            <a:r>
              <a:rPr lang="en-US" sz="2000" dirty="0"/>
              <a:t>Click “OK&gt;&gt;”</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54062646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a:extLst>
              <a:ext uri="{FF2B5EF4-FFF2-40B4-BE49-F238E27FC236}">
                <a16:creationId xmlns:a16="http://schemas.microsoft.com/office/drawing/2014/main" id="{00DA81A8-F77D-42C4-BF0B-F74DFEE56739}"/>
              </a:ext>
            </a:extLst>
          </p:cNvPr>
          <p:cNvPicPr>
            <a:picLocks noChangeAspect="1"/>
          </p:cNvPicPr>
          <p:nvPr/>
        </p:nvPicPr>
        <p:blipFill>
          <a:blip r:embed="rId3"/>
          <a:stretch>
            <a:fillRect/>
          </a:stretch>
        </p:blipFill>
        <p:spPr>
          <a:xfrm>
            <a:off x="553278" y="2286000"/>
            <a:ext cx="3510723" cy="3061351"/>
          </a:xfrm>
          <a:prstGeom prst="rect">
            <a:avLst/>
          </a:prstGeom>
        </p:spPr>
      </p:pic>
      <p:pic>
        <p:nvPicPr>
          <p:cNvPr id="11" name="Picture 10">
            <a:extLst>
              <a:ext uri="{FF2B5EF4-FFF2-40B4-BE49-F238E27FC236}">
                <a16:creationId xmlns:a16="http://schemas.microsoft.com/office/drawing/2014/main" id="{13659E12-452C-41FF-AA09-4DCF9F47A016}"/>
              </a:ext>
            </a:extLst>
          </p:cNvPr>
          <p:cNvPicPr>
            <a:picLocks noChangeAspect="1"/>
          </p:cNvPicPr>
          <p:nvPr/>
        </p:nvPicPr>
        <p:blipFill>
          <a:blip r:embed="rId4"/>
          <a:stretch>
            <a:fillRect/>
          </a:stretch>
        </p:blipFill>
        <p:spPr>
          <a:xfrm>
            <a:off x="4247323" y="1405984"/>
            <a:ext cx="6858000" cy="4821381"/>
          </a:xfrm>
          <a:prstGeom prst="rect">
            <a:avLst/>
          </a:prstGeom>
        </p:spPr>
      </p:pic>
      <p:sp>
        <p:nvSpPr>
          <p:cNvPr id="22" name="Right Arrow 21"/>
          <p:cNvSpPr/>
          <p:nvPr/>
        </p:nvSpPr>
        <p:spPr>
          <a:xfrm>
            <a:off x="3922645" y="36642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70538565"/>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lstStyle/>
          <a:p>
            <a:r>
              <a:rPr lang="en-US" dirty="0"/>
              <a:t>Step 2:</a:t>
            </a:r>
          </a:p>
          <a:p>
            <a:pPr lvl="1"/>
            <a:r>
              <a:rPr lang="en-US" dirty="0"/>
              <a:t>Step 2.1: The results of the logistic regression model appear in the newly generated tab “Binary Logistic”.</a:t>
            </a:r>
          </a:p>
          <a:p>
            <a:pPr lvl="1"/>
            <a:r>
              <a:rPr lang="en-US" dirty="0"/>
              <a:t>Step 2.2: Check the p-values of all the independent variables in the model</a:t>
            </a:r>
          </a:p>
          <a:p>
            <a:pPr lvl="1"/>
            <a:r>
              <a:rPr lang="en-US" dirty="0"/>
              <a:t>Step 2.3: Remove the insignificant independent variable one at a time from the model and rerun the model</a:t>
            </a:r>
          </a:p>
          <a:p>
            <a:pPr lvl="1"/>
            <a:r>
              <a:rPr lang="en-US" dirty="0"/>
              <a:t>Step 2.4: Repeat step 2.1 until all of the independent variables in the model are statistically significant.</a:t>
            </a:r>
          </a:p>
          <a:p>
            <a:pPr lvl="1"/>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943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28101334"/>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TextBox 8"/>
          <p:cNvSpPr txBox="1"/>
          <p:nvPr/>
        </p:nvSpPr>
        <p:spPr>
          <a:xfrm>
            <a:off x="1143000" y="1416798"/>
            <a:ext cx="9525000" cy="1938978"/>
          </a:xfrm>
          <a:prstGeom prst="rect">
            <a:avLst/>
          </a:prstGeom>
          <a:noFill/>
        </p:spPr>
        <p:txBody>
          <a:bodyPr wrap="square" lIns="91426" tIns="45713" rIns="91426" bIns="45713" rtlCol="0">
            <a:spAutoFit/>
          </a:bodyPr>
          <a:lstStyle/>
          <a:p>
            <a:r>
              <a:rPr lang="en-US" sz="2000" dirty="0">
                <a:latin typeface="+mj-lt"/>
              </a:rPr>
              <a:t>Since the p-values of all the independent variables are higher than the alpha level (0.05), we need to remove the insignificant independent variables one at a time from the model starting from the one with the highest p-value.</a:t>
            </a:r>
          </a:p>
          <a:p>
            <a:endParaRPr lang="en-US" sz="2000" dirty="0">
              <a:latin typeface="+mj-lt"/>
            </a:endParaRPr>
          </a:p>
          <a:p>
            <a:r>
              <a:rPr lang="en-US" sz="2000" dirty="0">
                <a:latin typeface="+mj-lt"/>
              </a:rPr>
              <a:t>Runtime has the highest p-value (0.9897), so it would be removed from the model first</a:t>
            </a:r>
            <a:r>
              <a:rPr lang="en-US" sz="2000"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898981" y="3586069"/>
            <a:ext cx="9581237" cy="2276661"/>
          </a:xfrm>
          <a:prstGeom prst="rect">
            <a:avLst/>
          </a:prstGeom>
        </p:spPr>
      </p:pic>
    </p:spTree>
    <p:custDataLst>
      <p:tags r:id="rId1"/>
    </p:custDataLst>
    <p:extLst>
      <p:ext uri="{BB962C8B-B14F-4D97-AF65-F5344CB8AC3E}">
        <p14:creationId xmlns:p14="http://schemas.microsoft.com/office/powerpoint/2010/main" val="13456585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Right Arrow 9"/>
          <p:cNvSpPr/>
          <p:nvPr/>
        </p:nvSpPr>
        <p:spPr>
          <a:xfrm rot="5400000">
            <a:off x="3122392" y="32385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03047" y="1527259"/>
            <a:ext cx="5130800" cy="2585309"/>
          </a:xfrm>
          <a:prstGeom prst="rect">
            <a:avLst/>
          </a:prstGeom>
          <a:noFill/>
        </p:spPr>
        <p:txBody>
          <a:bodyPr wrap="square" lIns="91426" tIns="45713" rIns="91426" bIns="45713" rtlCol="0">
            <a:spAutoFit/>
          </a:bodyPr>
          <a:lstStyle/>
          <a:p>
            <a:r>
              <a:rPr lang="en-US" dirty="0">
                <a:latin typeface="+mj-lt"/>
              </a:rPr>
              <a:t>After removing Runtime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a:latin typeface="+mj-lt"/>
              </a:rPr>
              <a:t>Age has the next highest p-value (0.9773), so it would be removed from the model next.</a:t>
            </a:r>
          </a:p>
        </p:txBody>
      </p:sp>
      <p:pic>
        <p:nvPicPr>
          <p:cNvPr id="3" name="Picture 2"/>
          <p:cNvPicPr>
            <a:picLocks noChangeAspect="1"/>
          </p:cNvPicPr>
          <p:nvPr/>
        </p:nvPicPr>
        <p:blipFill>
          <a:blip r:embed="rId3"/>
          <a:stretch>
            <a:fillRect/>
          </a:stretch>
        </p:blipFill>
        <p:spPr>
          <a:xfrm>
            <a:off x="1415147" y="1314355"/>
            <a:ext cx="4114800" cy="3213383"/>
          </a:xfrm>
          <a:prstGeom prst="rect">
            <a:avLst/>
          </a:prstGeom>
        </p:spPr>
      </p:pic>
      <p:pic>
        <p:nvPicPr>
          <p:cNvPr id="7" name="Picture 6"/>
          <p:cNvPicPr>
            <a:picLocks noChangeAspect="1"/>
          </p:cNvPicPr>
          <p:nvPr/>
        </p:nvPicPr>
        <p:blipFill>
          <a:blip r:embed="rId4"/>
          <a:stretch>
            <a:fillRect/>
          </a:stretch>
        </p:blipFill>
        <p:spPr>
          <a:xfrm>
            <a:off x="1981200" y="4649227"/>
            <a:ext cx="7315200" cy="1566795"/>
          </a:xfrm>
          <a:prstGeom prst="rect">
            <a:avLst/>
          </a:prstGeom>
        </p:spPr>
      </p:pic>
    </p:spTree>
    <p:custDataLst>
      <p:tags r:id="rId1"/>
    </p:custDataLst>
    <p:extLst>
      <p:ext uri="{BB962C8B-B14F-4D97-AF65-F5344CB8AC3E}">
        <p14:creationId xmlns:p14="http://schemas.microsoft.com/office/powerpoint/2010/main" val="2979021925"/>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ight Arrow 8"/>
          <p:cNvSpPr/>
          <p:nvPr/>
        </p:nvSpPr>
        <p:spPr>
          <a:xfrm rot="5400000">
            <a:off x="3122392" y="33909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91201" y="1447800"/>
            <a:ext cx="4978399" cy="3139307"/>
          </a:xfrm>
          <a:prstGeom prst="rect">
            <a:avLst/>
          </a:prstGeom>
          <a:noFill/>
        </p:spPr>
        <p:txBody>
          <a:bodyPr wrap="square" lIns="91426" tIns="45713" rIns="91426" bIns="45713" rtlCol="0">
            <a:spAutoFit/>
          </a:bodyPr>
          <a:lstStyle/>
          <a:p>
            <a:r>
              <a:rPr lang="en-US" dirty="0">
                <a:latin typeface="+mj-lt"/>
              </a:rPr>
              <a:t>After removing Age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err="1">
                <a:latin typeface="+mj-lt"/>
              </a:rPr>
              <a:t>RstPulse</a:t>
            </a:r>
            <a:r>
              <a:rPr lang="en-US" dirty="0">
                <a:latin typeface="+mj-lt"/>
              </a:rPr>
              <a:t> has the next highest</a:t>
            </a:r>
            <a:br>
              <a:rPr lang="en-US" dirty="0">
                <a:latin typeface="+mj-lt"/>
              </a:rPr>
            </a:br>
            <a:r>
              <a:rPr lang="en-US" dirty="0">
                <a:latin typeface="+mj-lt"/>
              </a:rPr>
              <a:t>p-value (0.8017), so it would be removed from the model next.</a:t>
            </a:r>
          </a:p>
        </p:txBody>
      </p:sp>
      <p:pic>
        <p:nvPicPr>
          <p:cNvPr id="3" name="Picture 2"/>
          <p:cNvPicPr>
            <a:picLocks noChangeAspect="1"/>
          </p:cNvPicPr>
          <p:nvPr/>
        </p:nvPicPr>
        <p:blipFill>
          <a:blip r:embed="rId3"/>
          <a:stretch>
            <a:fillRect/>
          </a:stretch>
        </p:blipFill>
        <p:spPr>
          <a:xfrm>
            <a:off x="1524000" y="1313657"/>
            <a:ext cx="4114800" cy="3213383"/>
          </a:xfrm>
          <a:prstGeom prst="rect">
            <a:avLst/>
          </a:prstGeom>
        </p:spPr>
      </p:pic>
      <p:pic>
        <p:nvPicPr>
          <p:cNvPr id="7" name="Picture 6"/>
          <p:cNvPicPr>
            <a:picLocks noChangeAspect="1"/>
          </p:cNvPicPr>
          <p:nvPr/>
        </p:nvPicPr>
        <p:blipFill>
          <a:blip r:embed="rId4"/>
          <a:stretch>
            <a:fillRect/>
          </a:stretch>
        </p:blipFill>
        <p:spPr>
          <a:xfrm>
            <a:off x="1981200" y="4647174"/>
            <a:ext cx="7315200" cy="1434662"/>
          </a:xfrm>
          <a:prstGeom prst="rect">
            <a:avLst/>
          </a:prstGeom>
        </p:spPr>
      </p:pic>
    </p:spTree>
    <p:custDataLst>
      <p:tags r:id="rId1"/>
    </p:custDataLst>
    <p:extLst>
      <p:ext uri="{BB962C8B-B14F-4D97-AF65-F5344CB8AC3E}">
        <p14:creationId xmlns:p14="http://schemas.microsoft.com/office/powerpoint/2010/main" val="291059538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867400" y="1523999"/>
            <a:ext cx="4597400" cy="2862308"/>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RstPulse</a:t>
            </a:r>
            <a:r>
              <a:rPr lang="en-US" dirty="0">
                <a:latin typeface="+mj-lt"/>
              </a:rPr>
              <a:t> from the model, the p-values, Oxy shows significance with the other independent variables still higher than the alpha level (0.05), we need to continue removing them one at a time from the model.</a:t>
            </a:r>
          </a:p>
          <a:p>
            <a:endParaRPr lang="en-US" dirty="0">
              <a:latin typeface="+mj-lt"/>
            </a:endParaRPr>
          </a:p>
          <a:p>
            <a:r>
              <a:rPr lang="en-US" dirty="0">
                <a:latin typeface="+mj-lt"/>
              </a:rPr>
              <a:t>Now, Weight is the next highest p-value (0.242), so we will remove from the model next.</a:t>
            </a:r>
          </a:p>
        </p:txBody>
      </p:sp>
      <p:pic>
        <p:nvPicPr>
          <p:cNvPr id="3" name="Picture 2"/>
          <p:cNvPicPr>
            <a:picLocks noChangeAspect="1"/>
          </p:cNvPicPr>
          <p:nvPr/>
        </p:nvPicPr>
        <p:blipFill>
          <a:blip r:embed="rId3"/>
          <a:stretch>
            <a:fillRect/>
          </a:stretch>
        </p:blipFill>
        <p:spPr>
          <a:xfrm>
            <a:off x="1447800" y="1348462"/>
            <a:ext cx="4114800" cy="3213383"/>
          </a:xfrm>
          <a:prstGeom prst="rect">
            <a:avLst/>
          </a:prstGeom>
        </p:spPr>
      </p:pic>
      <p:pic>
        <p:nvPicPr>
          <p:cNvPr id="7" name="Picture 6"/>
          <p:cNvPicPr>
            <a:picLocks noChangeAspect="1"/>
          </p:cNvPicPr>
          <p:nvPr/>
        </p:nvPicPr>
        <p:blipFill>
          <a:blip r:embed="rId4"/>
          <a:stretch>
            <a:fillRect/>
          </a:stretch>
        </p:blipFill>
        <p:spPr>
          <a:xfrm>
            <a:off x="1981200" y="4642710"/>
            <a:ext cx="7315200" cy="1278844"/>
          </a:xfrm>
          <a:prstGeom prst="rect">
            <a:avLst/>
          </a:prstGeom>
        </p:spPr>
      </p:pic>
    </p:spTree>
    <p:custDataLst>
      <p:tags r:id="rId1"/>
    </p:custDataLst>
    <p:extLst>
      <p:ext uri="{BB962C8B-B14F-4D97-AF65-F5344CB8AC3E}">
        <p14:creationId xmlns:p14="http://schemas.microsoft.com/office/powerpoint/2010/main" val="2759769626"/>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9" name="Right Arrow 8"/>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6019800" y="1648917"/>
            <a:ext cx="4572000" cy="2308310"/>
          </a:xfrm>
          <a:prstGeom prst="rect">
            <a:avLst/>
          </a:prstGeom>
          <a:noFill/>
        </p:spPr>
        <p:txBody>
          <a:bodyPr wrap="square" lIns="91426" tIns="45713" rIns="91426" bIns="45713" rtlCol="0">
            <a:spAutoFit/>
          </a:bodyPr>
          <a:lstStyle/>
          <a:p>
            <a:r>
              <a:rPr lang="en-US" dirty="0">
                <a:latin typeface="+mj-lt"/>
              </a:rPr>
              <a:t>After removing Weight from the model, we continue to have p-values higher than the alpha level (0.05), we need to continue removing them.</a:t>
            </a:r>
          </a:p>
          <a:p>
            <a:endParaRPr lang="en-US" dirty="0">
              <a:latin typeface="+mj-lt"/>
            </a:endParaRPr>
          </a:p>
          <a:p>
            <a:r>
              <a:rPr lang="en-US" dirty="0">
                <a:latin typeface="+mj-lt"/>
              </a:rPr>
              <a:t>At this point, </a:t>
            </a:r>
            <a:r>
              <a:rPr lang="en-US" dirty="0" err="1">
                <a:latin typeface="+mj-lt"/>
              </a:rPr>
              <a:t>RunPulse</a:t>
            </a:r>
            <a:r>
              <a:rPr lang="en-US" dirty="0">
                <a:latin typeface="+mj-lt"/>
              </a:rPr>
              <a:t> has the highest p-value (0.1604), so it need to be removed next</a:t>
            </a:r>
            <a:r>
              <a:rPr lang="en-US" dirty="0">
                <a:latin typeface="Source Sans Pro" panose="020B0503030403020204" pitchFamily="34" charset="0"/>
              </a:rPr>
              <a:t>.</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33475"/>
            <a:ext cx="7315200" cy="1121385"/>
          </a:xfrm>
          <a:prstGeom prst="rect">
            <a:avLst/>
          </a:prstGeom>
        </p:spPr>
      </p:pic>
    </p:spTree>
    <p:custDataLst>
      <p:tags r:id="rId1"/>
    </p:custDataLst>
    <p:extLst>
      <p:ext uri="{BB962C8B-B14F-4D97-AF65-F5344CB8AC3E}">
        <p14:creationId xmlns:p14="http://schemas.microsoft.com/office/powerpoint/2010/main" val="1494669604"/>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949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5943600" y="1600201"/>
            <a:ext cx="4724400" cy="2585309"/>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RunPulse</a:t>
            </a:r>
            <a:r>
              <a:rPr lang="en-US" dirty="0">
                <a:latin typeface="+mj-lt"/>
              </a:rPr>
              <a:t> from the model, the p-values of all the independent variables are still higher than the alpha level (0.05), we need to continue removing the insignificant independent variables.</a:t>
            </a:r>
          </a:p>
          <a:p>
            <a:endParaRPr lang="en-US" dirty="0">
              <a:latin typeface="+mj-lt"/>
            </a:endParaRPr>
          </a:p>
          <a:p>
            <a:r>
              <a:rPr lang="en-US" dirty="0">
                <a:latin typeface="+mj-lt"/>
              </a:rPr>
              <a:t>Now, </a:t>
            </a:r>
            <a:r>
              <a:rPr lang="en-US" dirty="0" err="1">
                <a:latin typeface="+mj-lt"/>
              </a:rPr>
              <a:t>MaxPulse</a:t>
            </a:r>
            <a:r>
              <a:rPr lang="en-US" dirty="0">
                <a:latin typeface="+mj-lt"/>
              </a:rPr>
              <a:t> has the highest p-value (0..229), so it would be removed from the model next.</a:t>
            </a:r>
          </a:p>
        </p:txBody>
      </p:sp>
      <p:sp>
        <p:nvSpPr>
          <p:cNvPr id="11" name="Right Arrow 10"/>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56565"/>
            <a:ext cx="7498080" cy="1045252"/>
          </a:xfrm>
          <a:prstGeom prst="rect">
            <a:avLst/>
          </a:prstGeom>
        </p:spPr>
      </p:pic>
    </p:spTree>
    <p:custDataLst>
      <p:tags r:id="rId1"/>
    </p:custDataLst>
    <p:extLst>
      <p:ext uri="{BB962C8B-B14F-4D97-AF65-F5344CB8AC3E}">
        <p14:creationId xmlns:p14="http://schemas.microsoft.com/office/powerpoint/2010/main" val="2476193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8" name="Slide Number Placeholder 7"/>
          <p:cNvSpPr>
            <a:spLocks noGrp="1"/>
          </p:cNvSpPr>
          <p:nvPr>
            <p:ph type="sldNum" sz="quarter" idx="4"/>
          </p:nvPr>
        </p:nvSpPr>
        <p:spPr/>
        <p:txBody>
          <a:bodyPr/>
          <a:lstStyle/>
          <a:p>
            <a:fld id="{5A6A12F4-C341-4E64-9C18-B0BA3358FAF5}" type="slidenum">
              <a:rPr lang="en-US" smtClean="0"/>
              <a:pPr/>
              <a:t>95</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1" name="TextBox 10"/>
          <p:cNvSpPr txBox="1"/>
          <p:nvPr/>
        </p:nvSpPr>
        <p:spPr>
          <a:xfrm>
            <a:off x="5885329" y="1810236"/>
            <a:ext cx="4902200" cy="2308310"/>
          </a:xfrm>
          <a:prstGeom prst="rect">
            <a:avLst/>
          </a:prstGeom>
          <a:noFill/>
        </p:spPr>
        <p:txBody>
          <a:bodyPr wrap="square" lIns="91426" tIns="45713" rIns="91426" bIns="45713" rtlCol="0">
            <a:spAutoFit/>
          </a:bodyPr>
          <a:lstStyle/>
          <a:p>
            <a:r>
              <a:rPr lang="en-US" dirty="0">
                <a:latin typeface="+mj-lt"/>
              </a:rPr>
              <a:t>After removing Weight from the model, the p-value of the only remaining independent variable “Oxy” is at the alpha level (0.05). There is no need to remove “Oxy” from the model, we will accept the minute risk of rejecting the null at this p-value (0.0556). But before we do that, let’s check the validity of the model as a whole..</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61184"/>
            <a:ext cx="7589520" cy="874045"/>
          </a:xfrm>
          <a:prstGeom prst="rect">
            <a:avLst/>
          </a:prstGeom>
        </p:spPr>
      </p:pic>
    </p:spTree>
    <p:custDataLst>
      <p:tags r:id="rId1"/>
    </p:custDataLst>
    <p:extLst>
      <p:ext uri="{BB962C8B-B14F-4D97-AF65-F5344CB8AC3E}">
        <p14:creationId xmlns:p14="http://schemas.microsoft.com/office/powerpoint/2010/main" val="468458095"/>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a:xfrm>
            <a:off x="4228871" y="1151965"/>
            <a:ext cx="6807200" cy="5486400"/>
          </a:xfrm>
        </p:spPr>
        <p:txBody>
          <a:bodyPr>
            <a:normAutofit/>
          </a:bodyPr>
          <a:lstStyle/>
          <a:p>
            <a:r>
              <a:rPr lang="en-US" sz="2000" dirty="0"/>
              <a:t>Step 3:</a:t>
            </a:r>
          </a:p>
          <a:p>
            <a:pPr lvl="1"/>
            <a:r>
              <a:rPr lang="en-US" sz="1800" dirty="0"/>
              <a:t>Analyze the binary logistic report and check the performance of the logistic regression model</a:t>
            </a:r>
          </a:p>
          <a:p>
            <a:pPr marL="411480" lvl="1" indent="0">
              <a:buNone/>
            </a:pPr>
            <a:endParaRPr lang="en-US" sz="1800" dirty="0"/>
          </a:p>
          <a:p>
            <a:pPr lvl="1"/>
            <a:r>
              <a:rPr lang="en-US" sz="1800" dirty="0"/>
              <a:t>The p-value here is smaller than alpha level (0.05). We conclude that at least one of the slope coefficients is not equal to zero.</a:t>
            </a:r>
          </a:p>
          <a:p>
            <a:pPr marL="411480" lvl="1" indent="0">
              <a:buNone/>
            </a:pPr>
            <a:endParaRPr lang="en-US" sz="1800" dirty="0"/>
          </a:p>
          <a:p>
            <a:pPr lvl="1"/>
            <a:r>
              <a:rPr lang="en-US" sz="1800" dirty="0"/>
              <a:t>The pseudo R-squared is 10.55%. The R-squared of logistic regression is in general lower than the R-squared of the traditional multiple linear regression model.</a:t>
            </a:r>
          </a:p>
          <a:p>
            <a:pPr marL="411480" lvl="1" indent="0">
              <a:buNone/>
            </a:pPr>
            <a:endParaRPr lang="en-US" sz="1800" dirty="0"/>
          </a:p>
          <a:p>
            <a:pPr lvl="1"/>
            <a:r>
              <a:rPr lang="en-US" sz="1800" dirty="0"/>
              <a:t>The p-value of lack of fit test is higher than alpha level (0.05). We conclude that the model fits the data</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3"/>
          <a:stretch>
            <a:fillRect/>
          </a:stretch>
        </p:blipFill>
        <p:spPr>
          <a:xfrm>
            <a:off x="1371600" y="1151965"/>
            <a:ext cx="2825895" cy="5200917"/>
          </a:xfrm>
          <a:prstGeom prst="rect">
            <a:avLst/>
          </a:prstGeom>
        </p:spPr>
      </p:pic>
    </p:spTree>
    <p:custDataLst>
      <p:tags r:id="rId1"/>
    </p:custDataLst>
    <p:extLst>
      <p:ext uri="{BB962C8B-B14F-4D97-AF65-F5344CB8AC3E}">
        <p14:creationId xmlns:p14="http://schemas.microsoft.com/office/powerpoint/2010/main" val="125656690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
        <p:nvSpPr>
          <p:cNvPr id="10" name="TextBox 9"/>
          <p:cNvSpPr txBox="1"/>
          <p:nvPr/>
        </p:nvSpPr>
        <p:spPr>
          <a:xfrm>
            <a:off x="8359852" y="1981200"/>
            <a:ext cx="2743200" cy="1323425"/>
          </a:xfrm>
          <a:prstGeom prst="rect">
            <a:avLst/>
          </a:prstGeom>
          <a:noFill/>
        </p:spPr>
        <p:txBody>
          <a:bodyPr wrap="square" lIns="91426" tIns="45713" rIns="91426" bIns="45713" rtlCol="0">
            <a:spAutoFit/>
          </a:bodyPr>
          <a:lstStyle/>
          <a:p>
            <a:r>
              <a:rPr lang="en-US" sz="2000" dirty="0">
                <a:latin typeface="+mj-lt"/>
              </a:rPr>
              <a:t>62.50% of the predicted outcomes match the observed outcomes.</a:t>
            </a:r>
          </a:p>
        </p:txBody>
      </p:sp>
      <p:pic>
        <p:nvPicPr>
          <p:cNvPr id="7" name="Picture 6"/>
          <p:cNvPicPr>
            <a:picLocks noChangeAspect="1"/>
          </p:cNvPicPr>
          <p:nvPr/>
        </p:nvPicPr>
        <p:blipFill>
          <a:blip r:embed="rId3"/>
          <a:stretch>
            <a:fillRect/>
          </a:stretch>
        </p:blipFill>
        <p:spPr>
          <a:xfrm>
            <a:off x="457200" y="1371600"/>
            <a:ext cx="7736935" cy="4406958"/>
          </a:xfrm>
          <a:prstGeom prst="rect">
            <a:avLst/>
          </a:prstGeom>
        </p:spPr>
      </p:pic>
    </p:spTree>
    <p:custDataLst>
      <p:tags r:id="rId1"/>
    </p:custDataLst>
    <p:extLst>
      <p:ext uri="{BB962C8B-B14F-4D97-AF65-F5344CB8AC3E}">
        <p14:creationId xmlns:p14="http://schemas.microsoft.com/office/powerpoint/2010/main" val="3438517760"/>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dirty="0"/>
              <a:t>Step 4:</a:t>
            </a:r>
          </a:p>
          <a:p>
            <a:pPr lvl="1"/>
            <a:r>
              <a:rPr lang="en-US" dirty="0"/>
              <a:t>Enter the setting of the Oxy into the cell highlighted in yellow and the predicted event probability would appear automatically. In this case, if we set the oxy value to 50, the probability that the person measured being male is 59%.</a:t>
            </a:r>
          </a:p>
        </p:txBody>
      </p:sp>
      <p:sp>
        <p:nvSpPr>
          <p:cNvPr id="4" name="Slide Number Placeholder 3"/>
          <p:cNvSpPr>
            <a:spLocks noGrp="1"/>
          </p:cNvSpPr>
          <p:nvPr>
            <p:ph type="sldNum" sz="quarter" idx="4"/>
          </p:nvPr>
        </p:nvSpPr>
        <p:spPr/>
        <p:txBody>
          <a:bodyPr/>
          <a:lstStyle/>
          <a:p>
            <a:fld id="{5A6A12F4-C341-4E64-9C18-B0BA3358FAF5}" type="slidenum">
              <a:rPr lang="en-US" smtClean="0"/>
              <a:pPr/>
              <a:t>953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4"/>
          <a:stretch>
            <a:fillRect/>
          </a:stretch>
        </p:blipFill>
        <p:spPr>
          <a:xfrm>
            <a:off x="904357" y="3127513"/>
            <a:ext cx="9722885" cy="1371600"/>
          </a:xfrm>
          <a:prstGeom prst="rect">
            <a:avLst/>
          </a:prstGeom>
        </p:spPr>
      </p:pic>
      <p:pic>
        <p:nvPicPr>
          <p:cNvPr id="10" name="Picture 9"/>
          <p:cNvPicPr>
            <a:picLocks noChangeAspect="1"/>
          </p:cNvPicPr>
          <p:nvPr/>
        </p:nvPicPr>
        <p:blipFill>
          <a:blip r:embed="rId5"/>
          <a:stretch>
            <a:fillRect/>
          </a:stretch>
        </p:blipFill>
        <p:spPr>
          <a:xfrm>
            <a:off x="907170" y="4350027"/>
            <a:ext cx="9720072" cy="1409026"/>
          </a:xfrm>
          <a:prstGeom prst="rect">
            <a:avLst/>
          </a:prstGeom>
        </p:spPr>
      </p:pic>
      <p:sp>
        <p:nvSpPr>
          <p:cNvPr id="13" name="Right Arrow 12"/>
          <p:cNvSpPr/>
          <p:nvPr/>
        </p:nvSpPr>
        <p:spPr>
          <a:xfrm rot="5400000">
            <a:off x="5308600" y="423075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0800000">
            <a:off x="8915400" y="49024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43394409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59456662"/>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4.3 Designed Experiments</a:t>
            </a:r>
          </a:p>
          <a:p>
            <a:pPr marL="114300" indent="0">
              <a:buNone/>
            </a:pPr>
            <a:r>
              <a:rPr lang="en-US" sz="1600" dirty="0">
                <a:solidFill>
                  <a:schemeClr val="tx1"/>
                </a:solidFill>
              </a:rPr>
              <a:t>   4.3.1 Experiment Objectives</a:t>
            </a:r>
          </a:p>
          <a:p>
            <a:pPr marL="114300" indent="0">
              <a:buNone/>
            </a:pPr>
            <a:r>
              <a:rPr lang="en-US" sz="1600" dirty="0">
                <a:solidFill>
                  <a:schemeClr val="tx1"/>
                </a:solidFill>
              </a:rPr>
              <a:t>   4.3.2 Experimental Methods</a:t>
            </a:r>
          </a:p>
          <a:p>
            <a:pPr marL="114300" indent="0">
              <a:buNone/>
            </a:pPr>
            <a:r>
              <a:rPr lang="en-US" sz="1600" dirty="0">
                <a:solidFill>
                  <a:schemeClr val="tx1"/>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4443453"/>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956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24858647"/>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957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63364897"/>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364793086"/>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828800" y="1143000"/>
            <a:ext cx="9296400" cy="5486400"/>
          </a:xfrm>
        </p:spPr>
        <p:txBody>
          <a:bodyPr>
            <a:normAutofit lnSpcReduction="10000"/>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959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66" y="1447800"/>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83" y="472440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06" y="3025476"/>
            <a:ext cx="758954" cy="807722"/>
          </a:xfrm>
          <a:prstGeom prst="rect">
            <a:avLst/>
          </a:prstGeom>
        </p:spPr>
      </p:pic>
    </p:spTree>
    <p:custDataLst>
      <p:tags r:id="rId1"/>
    </p:custDataLst>
    <p:extLst>
      <p:ext uri="{BB962C8B-B14F-4D97-AF65-F5344CB8AC3E}">
        <p14:creationId xmlns:p14="http://schemas.microsoft.com/office/powerpoint/2010/main" val="26156699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8" name="Slide Number Placeholder 7"/>
          <p:cNvSpPr>
            <a:spLocks noGrp="1"/>
          </p:cNvSpPr>
          <p:nvPr>
            <p:ph type="sldNum" sz="quarter" idx="4"/>
          </p:nvPr>
        </p:nvSpPr>
        <p:spPr/>
        <p:txBody>
          <a:bodyPr/>
          <a:lstStyle/>
          <a:p>
            <a:fld id="{5A6A12F4-C341-4E64-9C18-B0BA3358FAF5}" type="slidenum">
              <a:rPr lang="en-US" smtClean="0"/>
              <a:pPr/>
              <a:t>96</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p:txBody>
          <a:bodyPr>
            <a:normAutofit/>
          </a:bodyPr>
          <a:lstStyle/>
          <a:p>
            <a:pPr lvl="8"/>
            <a:r>
              <a:rPr lang="en-US" sz="2400" b="1" dirty="0">
                <a:latin typeface="+mj-lt"/>
              </a:rPr>
              <a:t>Design of experiment </a:t>
            </a:r>
            <a:r>
              <a:rPr lang="en-US" sz="2400" dirty="0">
                <a:latin typeface="+mj-lt"/>
              </a:rPr>
              <a:t>(DOE) is a systematic and cost effective approach to plan the exercises necessary to collect data and quantify the cause-and-effect relationship between the response and different factors.</a:t>
            </a:r>
          </a:p>
          <a:p>
            <a:endParaRPr lang="en-US" dirty="0"/>
          </a:p>
          <a:p>
            <a:endParaRPr lang="en-US" dirty="0"/>
          </a:p>
          <a:p>
            <a:r>
              <a:rPr lang="en-US" dirty="0"/>
              <a:t>In DOE, we observe the changes occurring in the output (i.e., response, dependent variable) of a process by changing one or multiple inputs (i.e., factors, independent variables).</a:t>
            </a:r>
          </a:p>
          <a:p>
            <a:r>
              <a:rPr lang="en-US" dirty="0"/>
              <a:t>Using DOE we are able to manipulate several factors with every run and determine their effect on the “Y” or output.</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19200"/>
            <a:ext cx="1630159" cy="21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55908265"/>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412979917"/>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962</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152400" y="3363268"/>
            <a:ext cx="11074400" cy="2369880"/>
          </a:xfrm>
          <a:prstGeom prst="rect">
            <a:avLst/>
          </a:prstGeom>
          <a:noFill/>
        </p:spPr>
        <p:txBody>
          <a:bodyPr wrap="square" rtlCol="0">
            <a:spAutoFit/>
          </a:bodyPr>
          <a:lstStyle/>
          <a:p>
            <a:pPr marL="342900" indent="-342900">
              <a:buFont typeface="Arial" pitchFamily="34" charset="0"/>
              <a:buChar char="•"/>
            </a:pPr>
            <a:r>
              <a:rPr lang="en-US" sz="2400" dirty="0">
                <a:latin typeface="+mj-lt"/>
              </a:rPr>
              <a:t>In Design of Experiments (DOEs)</a:t>
            </a:r>
          </a:p>
          <a:p>
            <a:endParaRPr lang="en-US" sz="2400" dirty="0">
              <a:latin typeface="+mj-lt"/>
            </a:endParaRPr>
          </a:p>
          <a:p>
            <a:pPr marL="693738" lvl="1" indent="-236538">
              <a:buFont typeface="Arial" pitchFamily="34" charset="0"/>
              <a:buChar char="•"/>
            </a:pPr>
            <a:r>
              <a:rPr lang="en-US" sz="2000" dirty="0">
                <a:latin typeface="+mj-lt"/>
              </a:rPr>
              <a:t>X</a:t>
            </a:r>
            <a:r>
              <a:rPr lang="en-US" sz="2000" baseline="-25000" dirty="0">
                <a:latin typeface="+mj-lt"/>
              </a:rPr>
              <a:t>1</a:t>
            </a:r>
            <a:r>
              <a:rPr lang="en-US" sz="2000" dirty="0">
                <a:latin typeface="+mj-lt"/>
              </a:rPr>
              <a:t>, X</a:t>
            </a:r>
            <a:r>
              <a:rPr lang="en-US" sz="2000" baseline="-25000" dirty="0">
                <a:latin typeface="+mj-lt"/>
              </a:rPr>
              <a:t>2</a:t>
            </a:r>
            <a:r>
              <a:rPr lang="en-US" sz="2000" dirty="0">
                <a:latin typeface="+mj-lt"/>
              </a:rPr>
              <a:t>, …, X</a:t>
            </a:r>
            <a:r>
              <a:rPr lang="en-US" sz="2000" baseline="-25000" dirty="0">
                <a:latin typeface="+mj-lt"/>
              </a:rPr>
              <a:t>k</a:t>
            </a:r>
            <a:r>
              <a:rPr lang="en-US" sz="2000" dirty="0">
                <a:latin typeface="+mj-lt"/>
              </a:rPr>
              <a:t> are the inputs of the process. They can be either continuous or discrete variables. </a:t>
            </a:r>
          </a:p>
          <a:p>
            <a:pPr marL="693738" lvl="1" indent="-236538">
              <a:buFont typeface="Arial" pitchFamily="34" charset="0"/>
              <a:buChar char="•"/>
            </a:pPr>
            <a:r>
              <a:rPr lang="en-US" sz="2000" dirty="0">
                <a:latin typeface="+mj-lt"/>
              </a:rPr>
              <a:t>Y is the output of the process. Y is a continuous variable.</a:t>
            </a:r>
          </a:p>
          <a:p>
            <a:pPr marL="693738" lvl="1" indent="-236538">
              <a:buFont typeface="Arial" pitchFamily="34" charset="0"/>
              <a:buChar char="•"/>
            </a:pPr>
            <a:r>
              <a:rPr lang="en-US" sz="2000" dirty="0">
                <a:latin typeface="+mj-lt"/>
              </a:rPr>
              <a:t>A single X or a group of Xs potentially have statistically significant impact on the Y with different levels of influence.</a:t>
            </a:r>
          </a:p>
        </p:txBody>
      </p:sp>
      <p:sp>
        <p:nvSpPr>
          <p:cNvPr id="30" name="TextBox 29"/>
          <p:cNvSpPr txBox="1"/>
          <p:nvPr/>
        </p:nvSpPr>
        <p:spPr>
          <a:xfrm>
            <a:off x="1460500" y="5906793"/>
            <a:ext cx="8458200" cy="307777"/>
          </a:xfrm>
          <a:prstGeom prst="rect">
            <a:avLst/>
          </a:prstGeom>
          <a:noFill/>
        </p:spPr>
        <p:txBody>
          <a:bodyPr wrap="square" rtlCol="0">
            <a:spAutoFit/>
          </a:bodyPr>
          <a:lstStyle/>
          <a:p>
            <a:pPr algn="ctr"/>
            <a:r>
              <a:rPr lang="en-US" sz="1400" i="1" dirty="0">
                <a:latin typeface="+mj-lt"/>
              </a:rPr>
              <a:t>Note: DOE for discrete Y is not covered in this module.</a:t>
            </a:r>
          </a:p>
        </p:txBody>
      </p:sp>
    </p:spTree>
    <p:custDataLst>
      <p:tags r:id="rId1"/>
    </p:custDataLst>
    <p:extLst>
      <p:ext uri="{BB962C8B-B14F-4D97-AF65-F5344CB8AC3E}">
        <p14:creationId xmlns:p14="http://schemas.microsoft.com/office/powerpoint/2010/main" val="354687175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sz="2600" dirty="0"/>
              <a:t>Active Learning:</a:t>
            </a:r>
          </a:p>
          <a:p>
            <a:pPr lvl="1"/>
            <a:r>
              <a:rPr lang="en-US" sz="2400" dirty="0"/>
              <a:t>Learn as much as possible with as little resources as possible. Efficiency is the name of the game.</a:t>
            </a:r>
          </a:p>
          <a:p>
            <a:endParaRPr lang="en-US" dirty="0"/>
          </a:p>
          <a:p>
            <a:r>
              <a:rPr lang="en-US" sz="2600" dirty="0"/>
              <a:t>Identify Critical X’s: </a:t>
            </a:r>
          </a:p>
          <a:p>
            <a:pPr lvl="1"/>
            <a:r>
              <a:rPr lang="en-US" sz="2400" dirty="0"/>
              <a:t>Identify the critical factors that drive the output or dependent variable (“Y”).</a:t>
            </a:r>
          </a:p>
          <a:p>
            <a:endParaRPr lang="en-US" dirty="0"/>
          </a:p>
          <a:p>
            <a:r>
              <a:rPr lang="en-US" sz="2200" dirty="0"/>
              <a:t>Quantify Relationships: </a:t>
            </a:r>
          </a:p>
          <a:p>
            <a:pPr lvl="1"/>
            <a:r>
              <a:rPr lang="en-US" sz="2400" dirty="0"/>
              <a:t>Generate an equation that characterizes the relationship between the X’s and the Y.</a:t>
            </a:r>
          </a:p>
          <a:p>
            <a:endParaRPr lang="en-US" dirty="0"/>
          </a:p>
          <a:p>
            <a:r>
              <a:rPr lang="en-US" sz="2600" dirty="0"/>
              <a:t>Optimize: </a:t>
            </a:r>
          </a:p>
          <a:p>
            <a:pPr lvl="1"/>
            <a:r>
              <a:rPr lang="en-US" sz="2400" dirty="0"/>
              <a:t>Determine the required settings of all the X’s to achieve the optimal output or response.</a:t>
            </a:r>
          </a:p>
          <a:p>
            <a:endParaRPr lang="en-US" dirty="0"/>
          </a:p>
          <a:p>
            <a:r>
              <a:rPr lang="en-US" sz="2600" dirty="0"/>
              <a:t>Validate: </a:t>
            </a:r>
          </a:p>
          <a:p>
            <a:pPr lvl="1"/>
            <a:r>
              <a:rPr lang="en-US" dirty="0"/>
              <a:t>Prove results through confirmation or pilot implementation before fully implementing solutions.</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584412076"/>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46011175"/>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8685940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966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57135646"/>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b="1" dirty="0"/>
              <a:t>Problem Statement</a:t>
            </a:r>
            <a:r>
              <a:rPr lang="en-US" dirty="0"/>
              <a:t>: </a:t>
            </a:r>
            <a:r>
              <a:rPr lang="en-US" sz="2000" dirty="0"/>
              <a:t>Quantifiably</a:t>
            </a:r>
            <a:r>
              <a:rPr lang="en-US" dirty="0"/>
              <a:t> </a:t>
            </a:r>
            <a:r>
              <a:rPr lang="en-US" sz="2000" dirty="0"/>
              <a:t>define the problem</a:t>
            </a:r>
          </a:p>
          <a:p>
            <a:pPr indent="-342900">
              <a:buFontTx/>
              <a:buAutoNum type="arabicPeriod"/>
            </a:pPr>
            <a:r>
              <a:rPr lang="en-US" b="1" dirty="0"/>
              <a:t>Objective</a:t>
            </a:r>
            <a:r>
              <a:rPr lang="en-US" dirty="0"/>
              <a:t>: </a:t>
            </a:r>
            <a:r>
              <a:rPr lang="en-US" sz="2000" dirty="0"/>
              <a:t>State the objective of the experiment</a:t>
            </a:r>
            <a:endParaRPr lang="en-US" dirty="0"/>
          </a:p>
          <a:p>
            <a:pPr indent="-342900">
              <a:buFontTx/>
              <a:buAutoNum type="arabicPeriod"/>
            </a:pPr>
            <a:r>
              <a:rPr lang="en-US" b="1" dirty="0"/>
              <a:t>Primary Metric</a:t>
            </a:r>
            <a:r>
              <a:rPr lang="en-US" dirty="0"/>
              <a:t>: </a:t>
            </a:r>
            <a:r>
              <a:rPr lang="en-US" sz="2000" dirty="0"/>
              <a:t>Determine the response variable or “Y”</a:t>
            </a:r>
            <a:endParaRPr lang="en-US" dirty="0"/>
          </a:p>
          <a:p>
            <a:pPr indent="-342900">
              <a:buFontTx/>
              <a:buAutoNum type="arabicPeriod"/>
            </a:pPr>
            <a:r>
              <a:rPr lang="en-US" b="1" dirty="0"/>
              <a:t>Key Process Input Variables (KPIV)</a:t>
            </a:r>
            <a:r>
              <a:rPr lang="en-US" dirty="0"/>
              <a:t>: </a:t>
            </a:r>
            <a:r>
              <a:rPr lang="en-US" sz="2000" dirty="0"/>
              <a:t>Select the input variable(s) or X’s </a:t>
            </a:r>
          </a:p>
          <a:p>
            <a:pPr indent="-342900">
              <a:buFontTx/>
              <a:buAutoNum type="arabicPeriod"/>
            </a:pPr>
            <a:r>
              <a:rPr lang="en-US" b="1" dirty="0"/>
              <a:t>Factor Levels</a:t>
            </a:r>
            <a:r>
              <a:rPr lang="en-US" dirty="0"/>
              <a:t>: </a:t>
            </a:r>
            <a:r>
              <a:rPr lang="en-US" sz="2000" dirty="0"/>
              <a:t>Determine level settings for all factors</a:t>
            </a:r>
          </a:p>
          <a:p>
            <a:pPr indent="-342900">
              <a:buFontTx/>
              <a:buAutoNum type="arabicPeriod"/>
            </a:pPr>
            <a:r>
              <a:rPr lang="en-US" b="1" dirty="0"/>
              <a:t>Design</a:t>
            </a:r>
            <a:r>
              <a:rPr lang="en-US" dirty="0"/>
              <a:t>: </a:t>
            </a:r>
            <a:r>
              <a:rPr lang="en-US" sz="2000" dirty="0"/>
              <a:t>Select the experimental design for your DOE</a:t>
            </a:r>
          </a:p>
          <a:p>
            <a:pPr indent="-342900">
              <a:buFontTx/>
              <a:buAutoNum type="arabicPeriod"/>
            </a:pPr>
            <a:r>
              <a:rPr lang="en-US" b="1" dirty="0"/>
              <a:t>Project Plan</a:t>
            </a:r>
            <a:r>
              <a:rPr lang="en-US" dirty="0"/>
              <a:t>: </a:t>
            </a:r>
            <a:r>
              <a:rPr lang="en-US" sz="2000" dirty="0"/>
              <a:t>Prepare a project plan for your experiment – human and capital resource allocation, timing, duration etc.</a:t>
            </a:r>
          </a:p>
          <a:p>
            <a:pPr indent="-342900">
              <a:buFontTx/>
              <a:buAutoNum type="arabicPeriod"/>
            </a:pPr>
            <a:r>
              <a:rPr lang="en-US" b="1" dirty="0"/>
              <a:t>Gain Buy-in</a:t>
            </a:r>
            <a:r>
              <a:rPr lang="en-US" dirty="0"/>
              <a:t>: </a:t>
            </a:r>
            <a:r>
              <a:rPr lang="en-US" sz="2000" dirty="0"/>
              <a:t>Your experiment will need support and buy-in from several places, get it!</a:t>
            </a:r>
            <a:endParaRPr lang="en-US" dirty="0"/>
          </a:p>
          <a:p>
            <a:pPr indent="-342900">
              <a:buFontTx/>
              <a:buAutoNum type="arabicPeriod"/>
            </a:pPr>
            <a:r>
              <a:rPr lang="en-US" b="1" dirty="0"/>
              <a:t>Run the experiment</a:t>
            </a:r>
          </a:p>
          <a:p>
            <a:pPr indent="-342900">
              <a:buFontTx/>
              <a:buAutoNum type="arabicPeriod"/>
            </a:pPr>
            <a:r>
              <a:rPr lang="en-US" b="1" dirty="0"/>
              <a:t> Analyze, Interpret, and Share Results: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74487190"/>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968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15234192"/>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11" name="Content Placeholder 10"/>
          <p:cNvSpPr>
            <a:spLocks noGrp="1"/>
          </p:cNvSpPr>
          <p:nvPr>
            <p:ph idx="1"/>
          </p:nvPr>
        </p:nvSpPr>
        <p:spPr/>
        <p:txBody>
          <a:bodyPr>
            <a:normAutofit/>
          </a:bodyPr>
          <a:lstStyle/>
          <a:p>
            <a:pPr marL="114300" indent="0">
              <a:buNone/>
            </a:pPr>
            <a:r>
              <a:rPr lang="en-US" dirty="0"/>
              <a:t>		</a:t>
            </a:r>
          </a:p>
          <a:p>
            <a:pPr marL="114300" indent="0">
              <a:buNone/>
            </a:pPr>
            <a:r>
              <a:rPr lang="en-US" dirty="0"/>
              <a:t>		</a:t>
            </a:r>
            <a:r>
              <a:rPr lang="en-US" sz="2800" b="1" dirty="0"/>
              <a:t>State the Objective</a:t>
            </a:r>
          </a:p>
          <a:p>
            <a:endParaRPr lang="en-US" dirty="0"/>
          </a:p>
          <a:p>
            <a:r>
              <a:rPr lang="en-US" sz="2600" dirty="0"/>
              <a:t>DOE Objective Examples:</a:t>
            </a:r>
          </a:p>
          <a:p>
            <a:pPr lvl="1"/>
            <a:r>
              <a:rPr lang="en-US" dirty="0"/>
              <a:t>“To determine the effects of tire pressure on gas mileage”</a:t>
            </a:r>
          </a:p>
          <a:p>
            <a:pPr lvl="1"/>
            <a:r>
              <a:rPr lang="en-US" dirty="0"/>
              <a:t>“To determine which factors have the most impact on gas mileage”</a:t>
            </a:r>
          </a:p>
          <a:p>
            <a:pPr lvl="1"/>
            <a:r>
              <a:rPr lang="en-US" dirty="0"/>
              <a:t>“To determine the effects of a pick-up truck’s tailgate (up vs. down) on the truck’s gas mileage”</a:t>
            </a:r>
          </a:p>
          <a:p>
            <a:pPr lvl="1"/>
            <a:r>
              <a:rPr lang="en-US" dirty="0"/>
              <a:t>“To determine which HVAC and Lighting factors are contributing most to Kwh consumption”</a:t>
            </a:r>
          </a:p>
          <a:p>
            <a:r>
              <a:rPr lang="en-US" sz="2600" dirty="0"/>
              <a:t>DOE objective statements should:</a:t>
            </a:r>
          </a:p>
          <a:p>
            <a:pPr lvl="1"/>
            <a:r>
              <a:rPr lang="en-US" dirty="0"/>
              <a:t>Clearly define what you want to learn from the experiment</a:t>
            </a:r>
          </a:p>
          <a:p>
            <a:pPr lvl="1"/>
            <a:r>
              <a:rPr lang="en-US" dirty="0"/>
              <a:t>Declare study parameters or scope.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969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990600"/>
            <a:ext cx="1447800" cy="1447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700" y="5143500"/>
            <a:ext cx="1485900" cy="1485900"/>
          </a:xfrm>
          <a:prstGeom prst="rect">
            <a:avLst/>
          </a:prstGeom>
        </p:spPr>
      </p:pic>
    </p:spTree>
    <p:custDataLst>
      <p:tags r:id="rId1"/>
    </p:custDataLst>
    <p:extLst>
      <p:ext uri="{BB962C8B-B14F-4D97-AF65-F5344CB8AC3E}">
        <p14:creationId xmlns:p14="http://schemas.microsoft.com/office/powerpoint/2010/main" val="318769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sp>
        <p:nvSpPr>
          <p:cNvPr id="8" name="Slide Number Placeholder 7"/>
          <p:cNvSpPr>
            <a:spLocks noGrp="1"/>
          </p:cNvSpPr>
          <p:nvPr>
            <p:ph type="sldNum" sz="quarter" idx="4"/>
          </p:nvPr>
        </p:nvSpPr>
        <p:spPr/>
        <p:txBody>
          <a:bodyPr/>
          <a:lstStyle/>
          <a:p>
            <a:fld id="{5A6A12F4-C341-4E64-9C18-B0BA3358FAF5}" type="slidenum">
              <a:rPr lang="en-US" smtClean="0"/>
              <a:pPr/>
              <a:t>97</a:t>
            </a:fld>
            <a:endParaRPr lang="en-US" dirty="0"/>
          </a:p>
        </p:txBody>
      </p:sp>
      <p:sp>
        <p:nvSpPr>
          <p:cNvPr id="7" name="Footer Placeholder 6"/>
          <p:cNvSpPr>
            <a:spLocks noGrp="1"/>
          </p:cNvSpPr>
          <p:nvPr>
            <p:ph type="ftr" sz="quarter" idx="3"/>
          </p:nvPr>
        </p:nvSpPr>
        <p:spPr/>
        <p:txBody>
          <a:bodyPr/>
          <a:lstStyle/>
          <a:p>
            <a:r>
              <a:rPr lang="en-US"/>
              <a:t>© Lean Partner Global</a:t>
            </a:r>
            <a:endParaRPr lang="en-US" dirty="0"/>
          </a:p>
        </p:txBody>
      </p:sp>
      <p:sp>
        <p:nvSpPr>
          <p:cNvPr id="6" name="Date Placeholder 5"/>
          <p:cNvSpPr>
            <a:spLocks noGrp="1"/>
          </p:cNvSpPr>
          <p:nvPr>
            <p:ph type="dt" sz="half" idx="2"/>
          </p:nvPr>
        </p:nvSpPr>
        <p:spPr/>
        <p:txBody>
          <a:bodyPr/>
          <a:lstStyle/>
          <a:p>
            <a:r>
              <a:rPr lang="en-US"/>
              <a:t>Lean Six Sigma Training - SXL</a:t>
            </a:r>
            <a:endParaRPr lang="en-US" dirty="0"/>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sp>
        <p:nvSpPr>
          <p:cNvPr id="5" name="Slide Number Placeholder 4"/>
          <p:cNvSpPr>
            <a:spLocks noGrp="1"/>
          </p:cNvSpPr>
          <p:nvPr>
            <p:ph type="sldNum" sz="quarter" idx="4"/>
          </p:nvPr>
        </p:nvSpPr>
        <p:spPr/>
        <p:txBody>
          <a:bodyPr/>
          <a:lstStyle/>
          <a:p>
            <a:fld id="{5A6A12F4-C341-4E64-9C18-B0BA3358FAF5}" type="slidenum">
              <a:rPr lang="en-US" smtClean="0"/>
              <a:pPr/>
              <a:t>970</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800" y="4953000"/>
            <a:ext cx="1447800" cy="1447800"/>
          </a:xfrm>
          <a:prstGeom prst="rect">
            <a:avLst/>
          </a:prstGeom>
        </p:spPr>
      </p:pic>
    </p:spTree>
    <p:custDataLst>
      <p:tags r:id="rId1"/>
    </p:custDataLst>
    <p:extLst>
      <p:ext uri="{BB962C8B-B14F-4D97-AF65-F5344CB8AC3E}">
        <p14:creationId xmlns:p14="http://schemas.microsoft.com/office/powerpoint/2010/main" val="592318301"/>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normAutofit lnSpcReduction="10000"/>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endParaRPr lang="en-US" sz="2200" dirty="0"/>
          </a:p>
          <a:p>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459" y="1143000"/>
            <a:ext cx="1371600" cy="1371600"/>
          </a:xfrm>
          <a:prstGeom prst="rect">
            <a:avLst/>
          </a:prstGeom>
        </p:spPr>
      </p:pic>
    </p:spTree>
    <p:custDataLst>
      <p:tags r:id="rId1"/>
    </p:custDataLst>
    <p:extLst>
      <p:ext uri="{BB962C8B-B14F-4D97-AF65-F5344CB8AC3E}">
        <p14:creationId xmlns:p14="http://schemas.microsoft.com/office/powerpoint/2010/main" val="182753734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lstStyle/>
          <a:p>
            <a:r>
              <a:rPr lang="en-US" dirty="0"/>
              <a:t>There is still even more to understand about your primary metric before jumping into a DOE.</a:t>
            </a:r>
          </a:p>
          <a:p>
            <a:r>
              <a:rPr lang="en-US" dirty="0"/>
              <a:t>Be sure to answer these questions before proceeding:</a:t>
            </a:r>
          </a:p>
          <a:p>
            <a:endParaRPr lang="en-US" dirty="0"/>
          </a:p>
          <a:p>
            <a:pPr marL="868680" lvl="1" indent="-457200">
              <a:buFont typeface="+mj-lt"/>
              <a:buAutoNum type="arabicPeriod"/>
            </a:pPr>
            <a:r>
              <a:rPr lang="en-US" dirty="0"/>
              <a:t>Is it discrete or continuous?</a:t>
            </a:r>
          </a:p>
          <a:p>
            <a:pPr marL="868680" lvl="1" indent="-457200">
              <a:buFont typeface="+mj-lt"/>
              <a:buAutoNum type="arabicPeriod"/>
            </a:pPr>
            <a:r>
              <a:rPr lang="en-US" dirty="0"/>
              <a:t>Do you want to shift its mean?</a:t>
            </a:r>
          </a:p>
          <a:p>
            <a:pPr marL="868680" lvl="1" indent="-457200">
              <a:buFont typeface="+mj-lt"/>
              <a:buAutoNum type="arabicPeriod"/>
            </a:pPr>
            <a:r>
              <a:rPr lang="en-US" dirty="0"/>
              <a:t>Do you want to squeeze variation?</a:t>
            </a:r>
          </a:p>
          <a:p>
            <a:pPr marL="868680" lvl="1" indent="-457200">
              <a:buFont typeface="+mj-lt"/>
              <a:buAutoNum type="arabicPeriod"/>
            </a:pPr>
            <a:r>
              <a:rPr lang="en-US" dirty="0"/>
              <a:t>What is the baseline?</a:t>
            </a:r>
          </a:p>
          <a:p>
            <a:pPr marL="868680" lvl="1" indent="-457200">
              <a:buFont typeface="+mj-lt"/>
              <a:buAutoNum type="arabicPeriod"/>
            </a:pPr>
            <a:r>
              <a:rPr lang="en-US" dirty="0"/>
              <a:t>Is it in control?</a:t>
            </a:r>
          </a:p>
          <a:p>
            <a:pPr marL="868680" lvl="1" indent="-457200">
              <a:buFont typeface="+mj-lt"/>
              <a:buAutoNum type="arabicPeriod"/>
            </a:pPr>
            <a:r>
              <a:rPr lang="en-US" dirty="0"/>
              <a:t>Is there seasonality, trending, or any cycle?</a:t>
            </a:r>
          </a:p>
          <a:p>
            <a:pPr marL="868680" lvl="1" indent="-457200">
              <a:buFont typeface="+mj-lt"/>
              <a:buAutoNum type="arabicPeriod"/>
            </a:pPr>
            <a:r>
              <a:rPr lang="en-US" dirty="0"/>
              <a:t>How much change do you want to detect?</a:t>
            </a:r>
          </a:p>
          <a:p>
            <a:pPr marL="868680" lvl="1" indent="-457200">
              <a:buFont typeface="+mj-lt"/>
              <a:buAutoNum type="arabicPeriod"/>
            </a:pPr>
            <a:r>
              <a:rPr lang="en-US" dirty="0"/>
              <a:t>Is your metric normally distributed?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972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038600"/>
            <a:ext cx="1981200" cy="1981200"/>
          </a:xfrm>
          <a:prstGeom prst="rect">
            <a:avLst/>
          </a:prstGeom>
        </p:spPr>
      </p:pic>
    </p:spTree>
    <p:custDataLst>
      <p:tags r:id="rId1"/>
    </p:custDataLst>
    <p:extLst>
      <p:ext uri="{BB962C8B-B14F-4D97-AF65-F5344CB8AC3E}">
        <p14:creationId xmlns:p14="http://schemas.microsoft.com/office/powerpoint/2010/main" val="39395234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14800"/>
            <a:ext cx="1981200" cy="1981200"/>
          </a:xfrm>
          <a:prstGeom prst="rect">
            <a:avLst/>
          </a:prstGeom>
        </p:spPr>
      </p:pic>
    </p:spTree>
    <p:custDataLst>
      <p:tags r:id="rId1"/>
    </p:custDataLst>
    <p:extLst>
      <p:ext uri="{BB962C8B-B14F-4D97-AF65-F5344CB8AC3E}">
        <p14:creationId xmlns:p14="http://schemas.microsoft.com/office/powerpoint/2010/main" val="741944120"/>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5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000" b="1" dirty="0">
                <a:latin typeface="+mj-lt"/>
              </a:rPr>
              <a:t>Factor settings </a:t>
            </a:r>
            <a:r>
              <a:rPr lang="en-US" sz="4000" dirty="0">
                <a:latin typeface="+mj-lt"/>
              </a:rPr>
              <a:t>are the range of values selected for each factor.</a:t>
            </a:r>
          </a:p>
          <a:p>
            <a:r>
              <a:rPr lang="en-US" sz="4000" dirty="0">
                <a:latin typeface="+mj-lt"/>
              </a:rPr>
              <a:t>Factor settings need to be predetermined before every experiment.</a:t>
            </a:r>
          </a:p>
          <a:p>
            <a:pPr lvl="1"/>
            <a:r>
              <a:rPr lang="en-US" sz="3600" dirty="0">
                <a:latin typeface="+mj-lt"/>
              </a:rPr>
              <a:t>Let us use this paper airplane as an example. Our factors under study for max distance as a response might be:</a:t>
            </a:r>
          </a:p>
          <a:p>
            <a:pPr marL="1234440" lvl="2" indent="-457200">
              <a:buFont typeface="+mj-lt"/>
              <a:buAutoNum type="arabicPeriod"/>
            </a:pPr>
            <a:r>
              <a:rPr lang="en-US" sz="3300" dirty="0">
                <a:latin typeface="+mj-lt"/>
              </a:rPr>
              <a:t>Number of folds</a:t>
            </a:r>
          </a:p>
          <a:p>
            <a:pPr marL="1234440" lvl="2" indent="-457200">
              <a:buFont typeface="+mj-lt"/>
              <a:buAutoNum type="arabicPeriod"/>
            </a:pPr>
            <a:r>
              <a:rPr lang="en-US" sz="3300" dirty="0">
                <a:latin typeface="+mj-lt"/>
              </a:rPr>
              <a:t>Paper weight</a:t>
            </a:r>
          </a:p>
          <a:p>
            <a:pPr marL="1234440" lvl="2" indent="-457200">
              <a:buFont typeface="+mj-lt"/>
              <a:buAutoNum type="arabicPeriod"/>
            </a:pPr>
            <a:r>
              <a:rPr lang="en-US" sz="3300" dirty="0">
                <a:latin typeface="+mj-lt"/>
              </a:rPr>
              <a:t>Paperclip (yes or no)</a:t>
            </a:r>
          </a:p>
          <a:p>
            <a:pPr marL="1234440" lvl="2" indent="-457200">
              <a:buFont typeface="+mj-lt"/>
              <a:buAutoNum type="arabicPeriod"/>
            </a:pPr>
            <a:r>
              <a:rPr lang="en-US" sz="3300" dirty="0">
                <a:latin typeface="+mj-lt"/>
              </a:rPr>
              <a:t>Thrust</a:t>
            </a:r>
          </a:p>
          <a:p>
            <a:pPr marL="1234440" lvl="2" indent="-457200">
              <a:buFont typeface="+mj-lt"/>
              <a:buAutoNum type="arabicPeriod"/>
            </a:pPr>
            <a:r>
              <a:rPr lang="en-US" sz="3300" dirty="0">
                <a:latin typeface="+mj-lt"/>
              </a:rPr>
              <a:t>Launch height</a:t>
            </a:r>
          </a:p>
          <a:p>
            <a:pPr marL="1234440" lvl="2" indent="-457200">
              <a:buFont typeface="+mj-lt"/>
              <a:buAutoNum type="arabicPeriod"/>
            </a:pPr>
            <a:r>
              <a:rPr lang="en-US" sz="3300" dirty="0">
                <a:latin typeface="+mj-lt"/>
              </a:rPr>
              <a:t>Launch angle etc.</a:t>
            </a:r>
          </a:p>
          <a:p>
            <a:pPr lvl="1"/>
            <a:endParaRPr lang="en-US" sz="3600" dirty="0">
              <a:latin typeface="+mj-lt"/>
            </a:endParaRPr>
          </a:p>
          <a:p>
            <a:pPr lvl="1"/>
            <a:r>
              <a:rPr lang="en-US" sz="4000" dirty="0">
                <a:latin typeface="+mj-lt"/>
              </a:rPr>
              <a:t>Factor settings are important because each setting selection should provide value to the study.</a:t>
            </a:r>
          </a:p>
          <a:p>
            <a:pPr lvl="2"/>
            <a:r>
              <a:rPr lang="en-US" sz="3600" dirty="0">
                <a:latin typeface="+mj-lt"/>
              </a:rPr>
              <a:t>Understanding the “margin” where that value can be found is where an experienced Black Belt will earn their keep.</a:t>
            </a:r>
          </a:p>
          <a:p>
            <a:pPr lvl="2"/>
            <a:r>
              <a:rPr lang="en-US" sz="3600" dirty="0">
                <a:latin typeface="+mj-lt"/>
              </a:rPr>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53850" y="2260803"/>
            <a:ext cx="1625397" cy="1625397"/>
          </a:xfrm>
        </p:spPr>
      </p:pic>
      <p:sp>
        <p:nvSpPr>
          <p:cNvPr id="5" name="Slide Number Placeholder 4"/>
          <p:cNvSpPr>
            <a:spLocks noGrp="1"/>
          </p:cNvSpPr>
          <p:nvPr>
            <p:ph type="sldNum" sz="quarter" idx="4"/>
          </p:nvPr>
        </p:nvSpPr>
        <p:spPr/>
        <p:txBody>
          <a:bodyPr/>
          <a:lstStyle/>
          <a:p>
            <a:fld id="{5A6A12F4-C341-4E64-9C18-B0BA3358FAF5}" type="slidenum">
              <a:rPr lang="en-US" smtClean="0"/>
              <a:pPr/>
              <a:t>974</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400" y="2879366"/>
            <a:ext cx="381000" cy="381000"/>
          </a:xfrm>
          <a:prstGeom prst="rect">
            <a:avLst/>
          </a:prstGeom>
        </p:spPr>
      </p:pic>
    </p:spTree>
    <p:custDataLst>
      <p:tags r:id="rId1"/>
    </p:custDataLst>
    <p:extLst>
      <p:ext uri="{BB962C8B-B14F-4D97-AF65-F5344CB8AC3E}">
        <p14:creationId xmlns:p14="http://schemas.microsoft.com/office/powerpoint/2010/main" val="424087096"/>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u="sng" dirty="0"/>
              <a:t>Screening Designs</a:t>
            </a:r>
            <a:r>
              <a:rPr lang="en-US" dirty="0"/>
              <a:t>:</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u="sng" dirty="0"/>
              <a:t>Characterization Designs</a:t>
            </a:r>
            <a:r>
              <a:rPr lang="en-US" dirty="0"/>
              <a:t>:</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u="sng" dirty="0"/>
              <a:t>Optimization Designs</a:t>
            </a:r>
            <a:r>
              <a:rPr lang="en-US" dirty="0"/>
              <a:t>:</a:t>
            </a:r>
          </a:p>
          <a:p>
            <a:pPr lvl="2">
              <a:lnSpc>
                <a:spcPct val="90000"/>
              </a:lnSpc>
            </a:pPr>
            <a:r>
              <a:rPr lang="en-US" dirty="0"/>
              <a:t>Full factorials</a:t>
            </a:r>
          </a:p>
          <a:p>
            <a:pPr lvl="2">
              <a:lnSpc>
                <a:spcPct val="90000"/>
              </a:lnSpc>
            </a:pPr>
            <a:r>
              <a:rPr lang="en-US" dirty="0"/>
              <a:t>Response surface designs. </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975</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4927293"/>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96239" y="3633282"/>
            <a:ext cx="6139121" cy="2772000"/>
          </a:xfrm>
        </p:spPr>
      </p:pic>
      <p:sp>
        <p:nvSpPr>
          <p:cNvPr id="5" name="Slide Number Placeholder 4"/>
          <p:cNvSpPr>
            <a:spLocks noGrp="1"/>
          </p:cNvSpPr>
          <p:nvPr>
            <p:ph type="sldNum" sz="quarter" idx="4"/>
          </p:nvPr>
        </p:nvSpPr>
        <p:spPr/>
        <p:txBody>
          <a:bodyPr/>
          <a:lstStyle/>
          <a:p>
            <a:fld id="{5A6A12F4-C341-4E64-9C18-B0BA3358FAF5}" type="slidenum">
              <a:rPr lang="en-US" smtClean="0"/>
              <a:pPr/>
              <a:t>976</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latin typeface="+mj-lt"/>
              </a:rPr>
              <a:t>DOEs can require a fair amount of coordination between human and capital resources.</a:t>
            </a:r>
          </a:p>
          <a:p>
            <a:pPr>
              <a:lnSpc>
                <a:spcPct val="90000"/>
              </a:lnSpc>
            </a:pPr>
            <a:r>
              <a:rPr lang="en-US" dirty="0">
                <a:latin typeface="+mj-lt"/>
              </a:rPr>
              <a:t>Preparing a DOE project plan is a wise step.</a:t>
            </a:r>
          </a:p>
          <a:p>
            <a:pPr>
              <a:lnSpc>
                <a:spcPct val="90000"/>
              </a:lnSpc>
            </a:pPr>
            <a:r>
              <a:rPr lang="en-US" dirty="0">
                <a:latin typeface="+mj-lt"/>
              </a:rPr>
              <a:t>Make sure you identify critical dependencies like interfering with production or operating hours etc.</a:t>
            </a:r>
          </a:p>
          <a:p>
            <a:pPr>
              <a:lnSpc>
                <a:spcPct val="90000"/>
              </a:lnSpc>
            </a:pPr>
            <a:r>
              <a:rPr lang="en-US" dirty="0">
                <a:latin typeface="+mj-lt"/>
              </a:rPr>
              <a:t>Use project management software or, at a minimum, a Gantt chart to help you identify </a:t>
            </a:r>
            <a:r>
              <a:rPr lang="en-US" i="1" dirty="0">
                <a:latin typeface="+mj-lt"/>
              </a:rPr>
              <a:t>critical path items</a:t>
            </a:r>
            <a:r>
              <a:rPr lang="en-US" dirty="0">
                <a:latin typeface="+mj-lt"/>
              </a:rPr>
              <a:t>.</a:t>
            </a:r>
          </a:p>
        </p:txBody>
      </p:sp>
    </p:spTree>
    <p:custDataLst>
      <p:tags r:id="rId1"/>
    </p:custDataLst>
    <p:extLst>
      <p:ext uri="{BB962C8B-B14F-4D97-AF65-F5344CB8AC3E}">
        <p14:creationId xmlns:p14="http://schemas.microsoft.com/office/powerpoint/2010/main" val="654609502"/>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r>
              <a:rPr lang="en-US" sz="1600" i="1" dirty="0"/>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977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005203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277" y="1109382"/>
            <a:ext cx="3630646"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978</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61940033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601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0" y="1104900"/>
            <a:ext cx="4722569" cy="5486400"/>
          </a:xfrm>
        </p:spPr>
      </p:pic>
      <p:sp>
        <p:nvSpPr>
          <p:cNvPr id="5" name="Slide Number Placeholder 4"/>
          <p:cNvSpPr>
            <a:spLocks noGrp="1"/>
          </p:cNvSpPr>
          <p:nvPr>
            <p:ph type="sldNum" sz="quarter" idx="4"/>
          </p:nvPr>
        </p:nvSpPr>
        <p:spPr/>
        <p:txBody>
          <a:bodyPr/>
          <a:lstStyle/>
          <a:p>
            <a:fld id="{5A6A12F4-C341-4E64-9C18-B0BA3358FAF5}" type="slidenum">
              <a:rPr lang="en-US" smtClean="0"/>
              <a:pPr/>
              <a:t>979</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18883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sp>
        <p:nvSpPr>
          <p:cNvPr id="9" name="Slide Number Placeholder 8"/>
          <p:cNvSpPr>
            <a:spLocks noGrp="1"/>
          </p:cNvSpPr>
          <p:nvPr>
            <p:ph type="sldNum" sz="quarter" idx="4"/>
          </p:nvPr>
        </p:nvSpPr>
        <p:spPr/>
        <p:txBody>
          <a:bodyPr/>
          <a:lstStyle/>
          <a:p>
            <a:fld id="{5A6A12F4-C341-4E64-9C18-B0BA3358FAF5}" type="slidenum">
              <a:rPr lang="en-US" smtClean="0"/>
              <a:pPr/>
              <a:t>98</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87867649"/>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9906000" cy="1828801"/>
          </a:xfrm>
        </p:spPr>
        <p:txBody>
          <a:bodyPr/>
          <a:lstStyle/>
          <a:p>
            <a:r>
              <a:rPr lang="en-US" dirty="0"/>
              <a:t>4.3.3 Experiment Design Considerations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981</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904808094"/>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982</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1653326684"/>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983</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856351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4.4 Full Factorial Experiments</a:t>
            </a:r>
          </a:p>
          <a:p>
            <a:pPr marL="114300" indent="0">
              <a:buNone/>
            </a:pPr>
            <a:r>
              <a:rPr lang="en-US" sz="1600" dirty="0">
                <a:solidFill>
                  <a:schemeClr val="tx1"/>
                </a:solidFill>
              </a:rPr>
              <a:t>   4.4.1 2k Full Factorial Designs</a:t>
            </a:r>
          </a:p>
          <a:p>
            <a:pPr marL="114300" indent="0">
              <a:buNone/>
            </a:pPr>
            <a:r>
              <a:rPr lang="en-US" sz="1600" dirty="0">
                <a:solidFill>
                  <a:schemeClr val="tx1"/>
                </a:solidFill>
              </a:rPr>
              <a:t>   4.4.2 Linear and Quadratic Models</a:t>
            </a:r>
          </a:p>
          <a:p>
            <a:pPr marL="114300" indent="0">
              <a:buNone/>
            </a:pPr>
            <a:r>
              <a:rPr lang="en-US" sz="1600" dirty="0">
                <a:solidFill>
                  <a:schemeClr val="tx1"/>
                </a:solidFill>
              </a:rPr>
              <a:t>   4.4.3 Balanced and Orthogonal Designs</a:t>
            </a:r>
          </a:p>
          <a:p>
            <a:pPr marL="114300" indent="0">
              <a:buNone/>
            </a:pPr>
            <a:r>
              <a:rPr lang="en-US" sz="1600" dirty="0">
                <a:solidFill>
                  <a:schemeClr val="tx1"/>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849837538"/>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4.4.1 2k Full Factorial Designs</a:t>
            </a:r>
          </a:p>
        </p:txBody>
      </p:sp>
      <p:sp>
        <p:nvSpPr>
          <p:cNvPr id="5" name="Slide Number Placeholder 4"/>
          <p:cNvSpPr>
            <a:spLocks noGrp="1"/>
          </p:cNvSpPr>
          <p:nvPr>
            <p:ph type="sldNum" sz="quarter" idx="4"/>
          </p:nvPr>
        </p:nvSpPr>
        <p:spPr/>
        <p:txBody>
          <a:bodyPr/>
          <a:lstStyle/>
          <a:p>
            <a:fld id="{5A6A12F4-C341-4E64-9C18-B0BA3358FAF5}" type="slidenum">
              <a:rPr lang="en-US" smtClean="0"/>
              <a:pPr/>
              <a:t>985</a:t>
            </a:fld>
            <a:endParaRPr lang="en-US" dirty="0"/>
          </a:p>
        </p:txBody>
      </p:sp>
      <p:sp>
        <p:nvSpPr>
          <p:cNvPr id="4" name="Footer Placeholder 3"/>
          <p:cNvSpPr>
            <a:spLocks noGrp="1"/>
          </p:cNvSpPr>
          <p:nvPr>
            <p:ph type="ftr" sz="quarter" idx="3"/>
          </p:nvPr>
        </p:nvSpPr>
        <p:spPr/>
        <p:txBody>
          <a:bodyPr/>
          <a:lstStyle/>
          <a:p>
            <a:r>
              <a:rPr lang="en-US"/>
              <a:t>© Lean Partner Global</a:t>
            </a:r>
            <a:endParaRPr lang="en-US" dirty="0"/>
          </a:p>
        </p:txBody>
      </p:sp>
      <p:sp>
        <p:nvSpPr>
          <p:cNvPr id="3" name="Date Placeholder 2"/>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96474374"/>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DOE Key Terms</a:t>
            </a:r>
          </a:p>
        </p:txBody>
      </p:sp>
      <p:sp>
        <p:nvSpPr>
          <p:cNvPr id="12" name="Content Placeholder 2"/>
          <p:cNvSpPr>
            <a:spLocks noGrp="1"/>
          </p:cNvSpPr>
          <p:nvPr>
            <p:ph idx="1"/>
          </p:nvPr>
        </p:nvSpPr>
        <p:spPr/>
        <p:txBody>
          <a:bodyPr>
            <a:normAutofit fontScale="92500" lnSpcReduction="2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 </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Factor Levels</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r>
              <a:rPr lang="en-US" b="1" dirty="0"/>
              <a:t>Main Effect</a:t>
            </a:r>
            <a:r>
              <a:rPr lang="en-US" dirty="0"/>
              <a:t>: The average change from one level setting to another for a single factor</a:t>
            </a:r>
          </a:p>
          <a:p>
            <a:r>
              <a:rPr lang="en-US" b="1" dirty="0"/>
              <a:t>Interaction</a:t>
            </a:r>
            <a:r>
              <a:rPr lang="en-US" dirty="0"/>
              <a:t>: The combined effect of two factors independent of the main effect of each factor</a:t>
            </a:r>
          </a:p>
          <a:p>
            <a:endParaRPr lang="en-US" dirty="0"/>
          </a:p>
        </p:txBody>
      </p:sp>
      <p:sp>
        <p:nvSpPr>
          <p:cNvPr id="4" name="Slide Number Placeholder 3"/>
          <p:cNvSpPr>
            <a:spLocks noGrp="1"/>
          </p:cNvSpPr>
          <p:nvPr>
            <p:ph type="sldNum" sz="quarter" idx="4"/>
          </p:nvPr>
        </p:nvSpPr>
        <p:spPr/>
        <p:txBody>
          <a:bodyPr/>
          <a:lstStyle/>
          <a:p>
            <a:fld id="{5A6A12F4-C341-4E64-9C18-B0BA3358FAF5}" type="slidenum">
              <a:rPr lang="en-US" smtClean="0"/>
              <a:pPr/>
              <a:t>986</a:t>
            </a:fld>
            <a:endParaRPr lang="en-US" dirty="0"/>
          </a:p>
        </p:txBody>
      </p:sp>
      <p:sp>
        <p:nvSpPr>
          <p:cNvPr id="3" name="Footer Placeholder 2"/>
          <p:cNvSpPr>
            <a:spLocks noGrp="1"/>
          </p:cNvSpPr>
          <p:nvPr>
            <p:ph type="ftr" sz="quarter" idx="3"/>
          </p:nvPr>
        </p:nvSpPr>
        <p:spPr/>
        <p:txBody>
          <a:bodyPr/>
          <a:lstStyle/>
          <a:p>
            <a:r>
              <a:rPr lang="en-US"/>
              <a:t>© Lean Partner Global</a:t>
            </a:r>
            <a:endParaRPr lang="en-US" dirty="0"/>
          </a:p>
        </p:txBody>
      </p:sp>
      <p:sp>
        <p:nvSpPr>
          <p:cNvPr id="2" name="Date Placeholder 1"/>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05481090"/>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b="1" dirty="0"/>
              <a:t>Factors</a:t>
            </a:r>
            <a:r>
              <a:rPr lang="en-US" dirty="0"/>
              <a:t> in DOE are the potential causes that might have significant impact on the outcome of a process or a product.</a:t>
            </a:r>
          </a:p>
          <a:p>
            <a:endParaRPr lang="en-US" dirty="0"/>
          </a:p>
          <a:p>
            <a:r>
              <a:rPr lang="en-US" dirty="0"/>
              <a:t>Factors are the inputs of a process or system and the </a:t>
            </a:r>
            <a:r>
              <a:rPr lang="en-US" i="1" dirty="0"/>
              <a:t>response</a:t>
            </a:r>
            <a:r>
              <a:rPr lang="en-US" dirty="0"/>
              <a:t> is the output of it.</a:t>
            </a:r>
          </a:p>
          <a:p>
            <a:endParaRPr lang="en-US" dirty="0"/>
          </a:p>
          <a:p>
            <a:r>
              <a:rPr lang="en-US" dirty="0"/>
              <a:t>Factors can be continuous or discrete variables.</a:t>
            </a:r>
          </a:p>
          <a:p>
            <a:endParaRPr lang="en-US" dirty="0"/>
          </a:p>
          <a:p>
            <a:r>
              <a:rPr lang="en-US" dirty="0"/>
              <a:t>Most experiments use two or more factors. Ask subject matter experts’ opinions for main factors selection. The more factors in DOE, the more costs triggered.</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065421414"/>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dirty="0"/>
              <a:t>The goal of a DOE is to measure the effects of factors and interactions of factors on the outcome.</a:t>
            </a:r>
          </a:p>
          <a:p>
            <a:endParaRPr lang="en-US" dirty="0"/>
          </a:p>
          <a:p>
            <a:r>
              <a:rPr lang="en-US" dirty="0"/>
              <a:t>In DOE: </a:t>
            </a:r>
          </a:p>
          <a:p>
            <a:pPr lvl="1"/>
            <a:r>
              <a:rPr lang="en-US" dirty="0"/>
              <a:t>First, we create a set of different combinations of factors each at different levels.</a:t>
            </a:r>
          </a:p>
          <a:p>
            <a:pPr lvl="1"/>
            <a:r>
              <a:rPr lang="en-US" dirty="0"/>
              <a:t>Second, we run the experiment and collect the response values in different scenarios.</a:t>
            </a:r>
          </a:p>
          <a:p>
            <a:pPr lvl="1"/>
            <a:r>
              <a:rPr lang="en-US" dirty="0"/>
              <a:t>Third, we analyze the results and test how the response changes accordingly when factors change.</a:t>
            </a:r>
          </a:p>
          <a:p>
            <a:endParaRPr lang="en-US" dirty="0"/>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988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60532166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Factor levels are the selected settings of a factor we are testing in the experiment.</a:t>
            </a:r>
          </a:p>
          <a:p>
            <a:endParaRPr lang="en-US" dirty="0"/>
          </a:p>
          <a:p>
            <a:r>
              <a:rPr lang="en-US" dirty="0"/>
              <a:t>The more levels a factor has, the more scenarios we have to create and test. As a result, more resources are required to collect samples and the model is more complicated.</a:t>
            </a:r>
          </a:p>
          <a:p>
            <a:endParaRPr lang="en-US" dirty="0"/>
          </a:p>
          <a:p>
            <a:r>
              <a:rPr lang="en-US" dirty="0"/>
              <a:t>The most popular DOE is two-level design, meaning only two levels for each factor.</a:t>
            </a:r>
          </a:p>
        </p:txBody>
      </p:sp>
      <p:sp>
        <p:nvSpPr>
          <p:cNvPr id="6" name="Slide Number Placeholder 5"/>
          <p:cNvSpPr>
            <a:spLocks noGrp="1"/>
          </p:cNvSpPr>
          <p:nvPr>
            <p:ph type="sldNum" sz="quarter" idx="4"/>
          </p:nvPr>
        </p:nvSpPr>
        <p:spPr/>
        <p:txBody>
          <a:bodyPr/>
          <a:lstStyle/>
          <a:p>
            <a:fld id="{5A6A12F4-C341-4E64-9C18-B0BA3358FAF5}" type="slidenum">
              <a:rPr lang="en-US" smtClean="0"/>
              <a:pPr/>
              <a:t>989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994424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sp>
        <p:nvSpPr>
          <p:cNvPr id="9" name="Slide Number Placeholder 8"/>
          <p:cNvSpPr>
            <a:spLocks noGrp="1"/>
          </p:cNvSpPr>
          <p:nvPr>
            <p:ph type="sldNum" sz="quarter" idx="4"/>
          </p:nvPr>
        </p:nvSpPr>
        <p:spPr/>
        <p:txBody>
          <a:bodyPr/>
          <a:lstStyle/>
          <a:p>
            <a:fld id="{5A6A12F4-C341-4E64-9C18-B0BA3358FAF5}" type="slidenum">
              <a:rPr lang="en-US" smtClean="0"/>
              <a:pPr/>
              <a:t>99</a:t>
            </a:fld>
            <a:endParaRPr lang="en-US" dirty="0"/>
          </a:p>
        </p:txBody>
      </p:sp>
      <p:sp>
        <p:nvSpPr>
          <p:cNvPr id="8" name="Footer Placeholder 7"/>
          <p:cNvSpPr>
            <a:spLocks noGrp="1"/>
          </p:cNvSpPr>
          <p:nvPr>
            <p:ph type="ftr" sz="quarter" idx="3"/>
          </p:nvPr>
        </p:nvSpPr>
        <p:spPr/>
        <p:txBody>
          <a:bodyPr/>
          <a:lstStyle/>
          <a:p>
            <a:r>
              <a:rPr lang="en-US"/>
              <a:t>© Lean Partner Global</a:t>
            </a:r>
            <a:endParaRPr lang="en-US" dirty="0"/>
          </a:p>
        </p:txBody>
      </p:sp>
      <p:sp>
        <p:nvSpPr>
          <p:cNvPr id="7" name="Date Placeholder 6"/>
          <p:cNvSpPr>
            <a:spLocks noGrp="1"/>
          </p:cNvSpPr>
          <p:nvPr>
            <p:ph type="dt" sz="half" idx="2"/>
          </p:nvPr>
        </p:nvSpPr>
        <p:spPr/>
        <p:txBody>
          <a:bodyPr/>
          <a:lstStyle/>
          <a:p>
            <a:r>
              <a:rPr lang="en-US"/>
              <a:t>Lean Six Sigma Training - SXL</a:t>
            </a:r>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Code of factor levels</a:t>
            </a:r>
          </a:p>
          <a:p>
            <a:pPr lvl="1"/>
            <a:r>
              <a:rPr lang="en-US" dirty="0"/>
              <a:t>High vs. Low</a:t>
            </a:r>
          </a:p>
          <a:p>
            <a:pPr lvl="1"/>
            <a:r>
              <a:rPr lang="en-US" dirty="0"/>
              <a:t>(+1) vs. (-1)</a:t>
            </a:r>
          </a:p>
          <a:p>
            <a:pPr lvl="1"/>
            <a:r>
              <a:rPr lang="en-US" dirty="0"/>
              <a:t>(+) vs. (-)</a:t>
            </a:r>
          </a:p>
          <a:p>
            <a:r>
              <a:rPr lang="en-US" dirty="0"/>
              <a:t>Example of factor levels</a:t>
            </a:r>
          </a:p>
          <a:p>
            <a:pPr lvl="1"/>
            <a:r>
              <a:rPr lang="en-US" dirty="0"/>
              <a:t>A study on how two factors affect the taste of cakes.</a:t>
            </a:r>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990</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4211" name="Picture 3"/>
          <p:cNvPicPr>
            <a:picLocks noChangeAspect="1" noChangeArrowheads="1"/>
          </p:cNvPicPr>
          <p:nvPr/>
        </p:nvPicPr>
        <p:blipFill>
          <a:blip r:embed="rId4" cstate="print"/>
          <a:srcRect/>
          <a:stretch>
            <a:fillRect/>
          </a:stretch>
        </p:blipFill>
        <p:spPr bwMode="auto">
          <a:xfrm>
            <a:off x="2743201" y="4267201"/>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38665520"/>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normAutofit/>
          </a:bodyPr>
          <a:lstStyle/>
          <a:p>
            <a:r>
              <a:rPr lang="en-US" dirty="0"/>
              <a:t>A </a:t>
            </a:r>
            <a:r>
              <a:rPr lang="en-US" b="1" dirty="0"/>
              <a:t>treatment </a:t>
            </a:r>
            <a:r>
              <a:rPr lang="en-US" dirty="0"/>
              <a:t>is a combination of different factors at different levels.</a:t>
            </a:r>
          </a:p>
          <a:p>
            <a:endParaRPr lang="en-US" dirty="0"/>
          </a:p>
          <a:p>
            <a:r>
              <a:rPr lang="en-US" dirty="0"/>
              <a:t>It is a unique scenario setting in an experiment.</a:t>
            </a:r>
          </a:p>
          <a:p>
            <a:endParaRPr lang="en-US" dirty="0"/>
          </a:p>
          <a:p>
            <a:r>
              <a:rPr lang="en-US" dirty="0"/>
              <a:t>Coding treatments:</a:t>
            </a:r>
          </a:p>
          <a:p>
            <a:pPr lvl="1"/>
            <a:r>
              <a:rPr lang="en-US" dirty="0"/>
              <a:t>If there are two factors in an experiment, we name one factor A and the other factor B.</a:t>
            </a:r>
          </a:p>
          <a:p>
            <a:pPr lvl="1"/>
            <a:r>
              <a:rPr lang="en-US" dirty="0"/>
              <a:t>A single treatment in an experiment is named for each factor:</a:t>
            </a:r>
          </a:p>
          <a:p>
            <a:pPr lvl="2"/>
            <a:r>
              <a:rPr lang="en-US" dirty="0"/>
              <a:t>--, +-, -+ and ++</a:t>
            </a:r>
          </a:p>
          <a:p>
            <a:pPr lvl="2"/>
            <a:r>
              <a:rPr lang="en-US" dirty="0"/>
              <a:t>l, a, b and ab</a:t>
            </a:r>
          </a:p>
          <a:p>
            <a:pPr>
              <a:buNone/>
            </a:pPr>
            <a:endParaRPr lang="en-US" sz="2800" dirty="0"/>
          </a:p>
          <a:p>
            <a:pPr lvl="1"/>
            <a:endParaRPr lang="en-US" sz="2800" dirty="0"/>
          </a:p>
          <a:p>
            <a:endParaRPr lang="en-US" sz="28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991</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56662886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lstStyle/>
          <a:p>
            <a:r>
              <a:rPr lang="en-US" dirty="0"/>
              <a:t>Example of treatment</a:t>
            </a:r>
          </a:p>
          <a:p>
            <a:pPr lvl="1"/>
            <a:r>
              <a:rPr lang="en-US" dirty="0"/>
              <a:t>A study on how two factors affect the taste of cakes.</a:t>
            </a:r>
          </a:p>
          <a:p>
            <a:endParaRPr lang="en-US" dirty="0"/>
          </a:p>
        </p:txBody>
      </p:sp>
      <p:sp>
        <p:nvSpPr>
          <p:cNvPr id="7" name="Slide Number Placeholder 6"/>
          <p:cNvSpPr>
            <a:spLocks noGrp="1"/>
          </p:cNvSpPr>
          <p:nvPr>
            <p:ph type="sldNum" sz="quarter" idx="4"/>
          </p:nvPr>
        </p:nvSpPr>
        <p:spPr/>
        <p:txBody>
          <a:bodyPr/>
          <a:lstStyle/>
          <a:p>
            <a:fld id="{5A6A12F4-C341-4E64-9C18-B0BA3358FAF5}" type="slidenum">
              <a:rPr lang="en-US" smtClean="0"/>
              <a:pPr/>
              <a:t>992</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22098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114800" y="43434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rot="5400000">
            <a:off x="6172200" y="403458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086007688"/>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A </a:t>
            </a:r>
            <a:r>
              <a:rPr lang="en-US" b="1" dirty="0"/>
              <a:t>response</a:t>
            </a:r>
            <a:r>
              <a:rPr lang="en-US" dirty="0"/>
              <a:t> is the output of a process, a system, or a product.</a:t>
            </a:r>
          </a:p>
          <a:p>
            <a:endParaRPr lang="en-US" dirty="0"/>
          </a:p>
          <a:p>
            <a:r>
              <a:rPr lang="en-US" dirty="0"/>
              <a:t>It is the outcome we are interested to improve by optimizing the settings of factors.</a:t>
            </a:r>
          </a:p>
          <a:p>
            <a:endParaRPr lang="en-US" dirty="0"/>
          </a:p>
          <a:p>
            <a:r>
              <a:rPr lang="en-US" dirty="0"/>
              <a:t>In an experiment, we observe, record, and analyze the corresponding changes occurring in the response after changing the settings of different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993</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127549059"/>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Example of treatment</a:t>
            </a:r>
          </a:p>
          <a:p>
            <a:pPr lvl="1"/>
            <a:r>
              <a:rPr lang="en-US" dirty="0"/>
              <a:t>A study on how two factors affect the taste of cakes. We use a predefined metric to measure the cake’s tastiness.</a:t>
            </a:r>
          </a:p>
          <a:p>
            <a:pPr lvl="1"/>
            <a:r>
              <a:rPr lang="en-US" dirty="0"/>
              <a:t>After running each treatment, we obtain and record the resulting response value.</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994</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pic>
        <p:nvPicPr>
          <p:cNvPr id="97285" name="Picture 5"/>
          <p:cNvPicPr>
            <a:picLocks noChangeAspect="1" noChangeArrowheads="1"/>
          </p:cNvPicPr>
          <p:nvPr/>
        </p:nvPicPr>
        <p:blipFill>
          <a:blip r:embed="rId4" cstate="print"/>
          <a:srcRect/>
          <a:stretch>
            <a:fillRect/>
          </a:stretch>
        </p:blipFill>
        <p:spPr bwMode="auto">
          <a:xfrm>
            <a:off x="3962400" y="4989292"/>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3352800" y="3145832"/>
            <a:ext cx="4572000" cy="15785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3" name="Right Arrow 12"/>
          <p:cNvSpPr/>
          <p:nvPr/>
        </p:nvSpPr>
        <p:spPr>
          <a:xfrm rot="5400000">
            <a:off x="6781800" y="46952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31692246"/>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b="1" dirty="0"/>
              <a:t>Main effect </a:t>
            </a:r>
            <a:r>
              <a:rPr lang="en-US" dirty="0"/>
              <a:t>is the average change in the response resulting from the change in the levels of a factor.</a:t>
            </a:r>
          </a:p>
          <a:p>
            <a:endParaRPr lang="en-US" dirty="0"/>
          </a:p>
          <a:p>
            <a:r>
              <a:rPr lang="en-US" dirty="0"/>
              <a:t>It captures the effect of a factor alone on the response without taking into consideration other factors.</a:t>
            </a:r>
          </a:p>
          <a:p>
            <a:endParaRPr lang="en-US" dirty="0"/>
          </a:p>
          <a:p>
            <a:r>
              <a:rPr lang="en-US" dirty="0"/>
              <a:t>In the baking cake example, the main effects of temperature and time length are</a:t>
            </a:r>
          </a:p>
        </p:txBody>
      </p:sp>
      <p:sp>
        <p:nvSpPr>
          <p:cNvPr id="7" name="Slide Number Placeholder 6"/>
          <p:cNvSpPr>
            <a:spLocks noGrp="1"/>
          </p:cNvSpPr>
          <p:nvPr>
            <p:ph type="sldNum" sz="quarter" idx="4"/>
          </p:nvPr>
        </p:nvSpPr>
        <p:spPr/>
        <p:txBody>
          <a:bodyPr/>
          <a:lstStyle/>
          <a:p>
            <a:fld id="{5A6A12F4-C341-4E64-9C18-B0BA3358FAF5}" type="slidenum">
              <a:rPr lang="en-US" smtClean="0"/>
              <a:pPr/>
              <a:t>995</a:t>
            </a:fld>
            <a:endParaRPr lang="en-US" dirty="0"/>
          </a:p>
        </p:txBody>
      </p:sp>
      <p:sp>
        <p:nvSpPr>
          <p:cNvPr id="6" name="Footer Placeholder 5"/>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456025718"/>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82"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1118320216"/>
              </p:ext>
            </p:extLst>
          </p:nvPr>
        </p:nvGraphicFramePr>
        <p:xfrm>
          <a:off x="3856831" y="5562600"/>
          <a:ext cx="3817937" cy="654050"/>
        </p:xfrm>
        <a:graphic>
          <a:graphicData uri="http://schemas.openxmlformats.org/presentationml/2006/ole">
            <mc:AlternateContent xmlns:mc="http://schemas.openxmlformats.org/markup-compatibility/2006">
              <mc:Choice xmlns:v="urn:schemas-microsoft-com:vml" Requires="v">
                <p:oleObj spid="_x0000_s101383"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5626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95066177"/>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dirty="0"/>
              <a:t>Interpretation of main effect in the example:</a:t>
            </a:r>
          </a:p>
          <a:p>
            <a:pPr lvl="1"/>
            <a:endParaRPr lang="en-US" sz="2400" dirty="0"/>
          </a:p>
          <a:p>
            <a:pPr lvl="1"/>
            <a:r>
              <a:rPr lang="en-US" dirty="0"/>
              <a:t>By changing the temperature level of the oven from high to low, the response (i.e., tastiness of the cake) increases by 6 measurement units.</a:t>
            </a:r>
          </a:p>
          <a:p>
            <a:pPr lvl="1"/>
            <a:endParaRPr lang="en-US" dirty="0"/>
          </a:p>
          <a:p>
            <a:pPr lvl="1"/>
            <a:r>
              <a:rPr lang="en-US" dirty="0"/>
              <a:t>By changing the time length of baking from high to low, the response (i.e., tastiness of the cake) increases by 2 measurement units.</a:t>
            </a:r>
          </a:p>
          <a:p>
            <a:endParaRPr lang="en-US" sz="2200"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996</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2208529085"/>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b="1" dirty="0"/>
              <a:t>Interaction effect </a:t>
            </a:r>
            <a:r>
              <a:rPr lang="en-US" dirty="0"/>
              <a:t>is the average change in the response resulting from the change in the interaction of multiple factors.</a:t>
            </a:r>
          </a:p>
          <a:p>
            <a:endParaRPr lang="en-US" dirty="0"/>
          </a:p>
          <a:p>
            <a:r>
              <a:rPr lang="en-US" dirty="0"/>
              <a:t>It occurs when the change in the response triggered by one factor depends on the change in other factor(s).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997</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32687027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dirty="0"/>
              <a:t>Example of interaction effect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By changing the interaction from high to low, the response (i.e., tastiness of the cake) increases by 4 measurement units.</a:t>
            </a:r>
          </a:p>
        </p:txBody>
      </p:sp>
      <p:sp>
        <p:nvSpPr>
          <p:cNvPr id="6" name="Slide Number Placeholder 5"/>
          <p:cNvSpPr>
            <a:spLocks noGrp="1"/>
          </p:cNvSpPr>
          <p:nvPr>
            <p:ph type="sldNum" sz="quarter" idx="4"/>
          </p:nvPr>
        </p:nvSpPr>
        <p:spPr/>
        <p:txBody>
          <a:bodyPr/>
          <a:lstStyle/>
          <a:p>
            <a:fld id="{5A6A12F4-C341-4E64-9C18-B0BA3358FAF5}" type="slidenum">
              <a:rPr lang="en-US" smtClean="0"/>
              <a:pPr/>
              <a:t>998</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grpSp>
        <p:nvGrpSpPr>
          <p:cNvPr id="9" name="Group 8"/>
          <p:cNvGrpSpPr/>
          <p:nvPr/>
        </p:nvGrpSpPr>
        <p:grpSpPr>
          <a:xfrm>
            <a:off x="2590801" y="2133601"/>
            <a:ext cx="6863985" cy="1447801"/>
            <a:chOff x="838200" y="2514600"/>
            <a:chExt cx="6863985" cy="1447801"/>
          </a:xfrm>
        </p:grpSpPr>
        <p:pic>
          <p:nvPicPr>
            <p:cNvPr id="99331" name="Picture 3"/>
            <p:cNvPicPr>
              <a:picLocks noChangeAspect="1" noChangeArrowheads="1"/>
            </p:cNvPicPr>
            <p:nvPr/>
          </p:nvPicPr>
          <p:blipFill>
            <a:blip r:embed="rId5" cstate="print"/>
            <a:srcRect/>
            <a:stretch>
              <a:fillRect/>
            </a:stretch>
          </p:blipFill>
          <p:spPr bwMode="auto">
            <a:xfrm>
              <a:off x="838200" y="2514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581400" y="2514601"/>
              <a:ext cx="914400" cy="1447800"/>
            </a:xfrm>
            <a:prstGeom prst="wedgeRoundRectCallout">
              <a:avLst>
                <a:gd name="adj1" fmla="val 180899"/>
                <a:gd name="adj2" fmla="val -141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638800" y="3048000"/>
              <a:ext cx="2063385" cy="400110"/>
            </a:xfrm>
            <a:prstGeom prst="rect">
              <a:avLst/>
            </a:prstGeom>
            <a:noFill/>
          </p:spPr>
          <p:txBody>
            <a:bodyPr wrap="none" rtlCol="0">
              <a:spAutoFit/>
            </a:bodyPr>
            <a:lstStyle/>
            <a:p>
              <a:r>
                <a:rPr lang="en-US" sz="2000" b="1" dirty="0">
                  <a:solidFill>
                    <a:srgbClr val="000000"/>
                  </a:solidFill>
                  <a:latin typeface="+mj-lt"/>
                </a:rPr>
                <a:t>One interaction</a:t>
              </a:r>
            </a:p>
          </p:txBody>
        </p:sp>
      </p:grpSp>
      <p:graphicFrame>
        <p:nvGraphicFramePr>
          <p:cNvPr id="99332" name="Object 4"/>
          <p:cNvGraphicFramePr>
            <a:graphicFrameLocks noChangeAspect="1"/>
          </p:cNvGraphicFramePr>
          <p:nvPr>
            <p:extLst>
              <p:ext uri="{D42A27DB-BD31-4B8C-83A1-F6EECF244321}">
                <p14:modId xmlns:p14="http://schemas.microsoft.com/office/powerpoint/2010/main" val="2264044139"/>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4"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1794366719"/>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In a </a:t>
            </a:r>
            <a:r>
              <a:rPr lang="en-US" b="1" dirty="0"/>
              <a:t>full factorial experiment</a:t>
            </a:r>
            <a:r>
              <a:rPr lang="en-US" dirty="0"/>
              <a:t>, all of the possible combinations of factors and levels are created and tested.</a:t>
            </a:r>
          </a:p>
          <a:p>
            <a:endParaRPr lang="en-US" dirty="0"/>
          </a:p>
          <a:p>
            <a:r>
              <a:rPr lang="en-US" dirty="0"/>
              <a:t>For example, for two-level design (i.e., each factor has two levels) with k factors, there are 2</a:t>
            </a:r>
            <a:r>
              <a:rPr lang="en-US" baseline="30000" dirty="0"/>
              <a:t>k</a:t>
            </a:r>
            <a:r>
              <a:rPr lang="en-US" dirty="0"/>
              <a:t> possible scenarios or treatments.</a:t>
            </a:r>
          </a:p>
          <a:p>
            <a:pPr lvl="1"/>
            <a:r>
              <a:rPr lang="en-US" dirty="0"/>
              <a:t>2 factors, each with 2 levels, we have 2</a:t>
            </a:r>
            <a:r>
              <a:rPr lang="en-US" baseline="30000" dirty="0"/>
              <a:t>2 </a:t>
            </a:r>
            <a:r>
              <a:rPr lang="en-US" dirty="0"/>
              <a:t>= 4 treatments</a:t>
            </a:r>
          </a:p>
          <a:p>
            <a:pPr lvl="1"/>
            <a:r>
              <a:rPr lang="en-US" dirty="0"/>
              <a:t>3 factors, each with 2 levels, we have 2</a:t>
            </a:r>
            <a:r>
              <a:rPr lang="en-US" baseline="30000" dirty="0"/>
              <a:t>3 </a:t>
            </a:r>
            <a:r>
              <a:rPr lang="en-US" dirty="0"/>
              <a:t>= 8 treatments</a:t>
            </a:r>
          </a:p>
          <a:p>
            <a:pPr lvl="1"/>
            <a:r>
              <a:rPr lang="en-US" dirty="0"/>
              <a:t>k factors, each with 2 levels, we have 2</a:t>
            </a:r>
            <a:r>
              <a:rPr lang="en-US" baseline="30000" dirty="0"/>
              <a:t>k</a:t>
            </a:r>
            <a:r>
              <a:rPr lang="en-US" dirty="0"/>
              <a:t> treatments</a:t>
            </a:r>
          </a:p>
          <a:p>
            <a:endParaRPr lang="en-US" dirty="0"/>
          </a:p>
        </p:txBody>
      </p:sp>
      <p:sp>
        <p:nvSpPr>
          <p:cNvPr id="6" name="Slide Number Placeholder 5"/>
          <p:cNvSpPr>
            <a:spLocks noGrp="1"/>
          </p:cNvSpPr>
          <p:nvPr>
            <p:ph type="sldNum" sz="quarter" idx="4"/>
          </p:nvPr>
        </p:nvSpPr>
        <p:spPr/>
        <p:txBody>
          <a:bodyPr/>
          <a:lstStyle/>
          <a:p>
            <a:fld id="{5A6A12F4-C341-4E64-9C18-B0BA3358FAF5}" type="slidenum">
              <a:rPr lang="en-US" smtClean="0"/>
              <a:pPr/>
              <a:t>999</a:t>
            </a:fld>
            <a:endParaRPr lang="en-US" dirty="0"/>
          </a:p>
        </p:txBody>
      </p:sp>
      <p:sp>
        <p:nvSpPr>
          <p:cNvPr id="5" name="Footer Placeholder 4"/>
          <p:cNvSpPr>
            <a:spLocks noGrp="1"/>
          </p:cNvSpPr>
          <p:nvPr>
            <p:ph type="ftr" sz="quarter" idx="3"/>
          </p:nvPr>
        </p:nvSpPr>
        <p:spPr/>
        <p:txBody>
          <a:bodyPr/>
          <a:lstStyle/>
          <a:p>
            <a:r>
              <a:rPr lang="en-US"/>
              <a:t>© Lean Partner Global</a:t>
            </a:r>
            <a:endParaRPr lang="en-US" dirty="0"/>
          </a:p>
        </p:txBody>
      </p:sp>
      <p:sp>
        <p:nvSpPr>
          <p:cNvPr id="4" name="Date Placeholder 3"/>
          <p:cNvSpPr>
            <a:spLocks noGrp="1"/>
          </p:cNvSpPr>
          <p:nvPr>
            <p:ph type="dt" sz="half" idx="2"/>
          </p:nvPr>
        </p:nvSpPr>
        <p:spPr/>
        <p:txBody>
          <a:bodyPr/>
          <a:lstStyle/>
          <a:p>
            <a:r>
              <a:rPr lang="en-US"/>
              <a:t>Lean Six Sigma Training - SXL</a:t>
            </a:r>
            <a:endParaRPr lang="en-US" dirty="0"/>
          </a:p>
        </p:txBody>
      </p:sp>
    </p:spTree>
    <p:custDataLst>
      <p:tags r:id="rId1"/>
    </p:custDataLst>
    <p:extLst>
      <p:ext uri="{BB962C8B-B14F-4D97-AF65-F5344CB8AC3E}">
        <p14:creationId xmlns:p14="http://schemas.microsoft.com/office/powerpoint/2010/main" val="40092314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248"/>
  <p:tag name="ARTICULATE_DESIGN_ID_LEANSIGMA" val="oPqLAcc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370C3D-6F85-48AB-9CFC-2D07F6A0E451}">
  <ds:schemaRefs>
    <ds:schemaRef ds:uri="bd37fc63-8ab8-4d09-9a00-22bf9119bb85"/>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462c1dbc-3f81-426d-a3a1-ed120e18b43d"/>
    <ds:schemaRef ds:uri="http://www.w3.org/XML/1998/namespace"/>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31139</TotalTime>
  <Words>138951</Words>
  <Application>Microsoft Office PowerPoint</Application>
  <PresentationFormat>Widescreen</PresentationFormat>
  <Paragraphs>16356</Paragraphs>
  <Slides>1248</Slides>
  <Notes>1114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1248</vt:i4>
      </vt:variant>
    </vt:vector>
  </HeadingPairs>
  <TitlesOfParts>
    <vt:vector size="1259"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SigmaXL to Perform Multi-Vari Analysis</vt:lpstr>
      <vt:lpstr>Use SigmaXL to Perform Multi-Vari Analysis</vt:lpstr>
      <vt:lpstr>Use SigmaXL to Perform Multi-Vari Analysis</vt:lpstr>
      <vt:lpstr>Use SigmaXL to Perform Multi-Vari Analysis</vt:lpstr>
      <vt:lpstr>Interpreting SigmaXL’s Multi-Vari Analysis</vt:lpstr>
      <vt:lpstr>Interpreting SigmaXL’s Multi-Vari Analysis</vt:lpstr>
      <vt:lpstr>Use SigmaXL to Perform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vt:lpstr>
      <vt:lpstr>Binomial Distribution</vt:lpstr>
      <vt:lpstr>Binomial Distribution</vt:lpstr>
      <vt:lpstr>Poisson Distribution</vt:lpstr>
      <vt:lpstr>Poisson Distribution</vt:lpstr>
      <vt:lpstr>Examples of Continuous Distribution</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SigmaXL to Fit a Distribution</vt:lpstr>
      <vt:lpstr>Use SigmaXL to Fit a Distribution</vt:lpstr>
      <vt:lpstr>Use SigmaXL to Fit a Distribution</vt:lpstr>
      <vt:lpstr>Use SigmaXL to Fit a Distribution</vt:lpstr>
      <vt:lpstr>Use SigmaXL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3.4.2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3.5.2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3.5.3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3.5.5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3.5.7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3.5.8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4.2.5 Data Transformation</vt:lpstr>
      <vt:lpstr>What is the Box-Cox Transformation?</vt:lpstr>
      <vt:lpstr>Box-Cox Transformation Formula</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4.2.6 Stepwise Regression</vt:lpstr>
      <vt:lpstr>What is Stepwise Regression?</vt:lpstr>
      <vt:lpstr>Three Approaches to Stepwise Regression</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SigmaXL to Fit the Model of DOE</vt:lpstr>
      <vt:lpstr>Use SigmaXL to Fit the Model of DOE</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Control Plan Example</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Company>Lean Sigma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lastModifiedBy>Michael Parker</cp:lastModifiedBy>
  <cp:revision>1017</cp:revision>
  <dcterms:created xsi:type="dcterms:W3CDTF">2011-02-21T21:38:10Z</dcterms:created>
  <dcterms:modified xsi:type="dcterms:W3CDTF">2019-01-08T16:01:09Z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